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14747126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629"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E9E33A-5EA3-44A8-949B-48B443DC4B28}" type="datetimeFigureOut">
              <a:rPr lang="en-ZA" smtClean="0"/>
              <a:t>2024/06/19</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238765-233F-4BB7-9893-7085A065F02C}" type="slidenum">
              <a:rPr lang="en-ZA" smtClean="0"/>
              <a:t>‹#›</a:t>
            </a:fld>
            <a:endParaRPr lang="en-ZA"/>
          </a:p>
        </p:txBody>
      </p:sp>
    </p:spTree>
    <p:extLst>
      <p:ext uri="{BB962C8B-B14F-4D97-AF65-F5344CB8AC3E}">
        <p14:creationId xmlns:p14="http://schemas.microsoft.com/office/powerpoint/2010/main" val="1126840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10F098-9243-A549-A418-4FAA188F62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591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17512-6CC5-CB42-B3E7-6212FB6002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C9FEA-4371-7E43-A620-1D372F9F4A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13B144-DD48-D141-B49D-D767008F46D8}"/>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DFC2EF0-BB71-BF4A-AE47-C050E295F3F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FFD78C6-CF23-E441-8B72-AACDFFB8B707}"/>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7" name="fcSlideMaster158.Title SlideFooter" descr="Internal Use">
            <a:extLst>
              <a:ext uri="{FF2B5EF4-FFF2-40B4-BE49-F238E27FC236}">
                <a16:creationId xmlns:a16="http://schemas.microsoft.com/office/drawing/2014/main" id="{3C4D8C62-67B1-306C-47C8-D91919BB9EF1}"/>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8" name="hcSlideMaster158.Title SlideHeader" descr=" ">
            <a:extLst>
              <a:ext uri="{FF2B5EF4-FFF2-40B4-BE49-F238E27FC236}">
                <a16:creationId xmlns:a16="http://schemas.microsoft.com/office/drawing/2014/main" id="{E764D426-22A9-7393-9B64-BE2ACB612896}"/>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9" name="fcSlideMaster.Title SlideFooter" descr="Internal Use">
            <a:extLst>
              <a:ext uri="{FF2B5EF4-FFF2-40B4-BE49-F238E27FC236}">
                <a16:creationId xmlns:a16="http://schemas.microsoft.com/office/drawing/2014/main" id="{937FFF1F-5757-9063-8F77-50F875DAD6DC}"/>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0" name="hcSlideMaster.Title SlideHeader" descr=" ">
            <a:extLst>
              <a:ext uri="{FF2B5EF4-FFF2-40B4-BE49-F238E27FC236}">
                <a16:creationId xmlns:a16="http://schemas.microsoft.com/office/drawing/2014/main" id="{534C0119-2261-0F58-E18A-B39A49C2D275}"/>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19987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17E9F-EDA5-2B4A-B183-FB5A728567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AD552D-979B-C347-9D64-5C5EE47B22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05339-4099-E84D-B3FE-B9F36321F59B}"/>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384A59D5-46B5-A042-9ABB-20E007738BD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826D1E7-31B9-A741-AEA2-F8F65D4CE391}"/>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7" name="fcSlideMaster158.Title and ContentFooter" descr="Internal Use">
            <a:extLst>
              <a:ext uri="{FF2B5EF4-FFF2-40B4-BE49-F238E27FC236}">
                <a16:creationId xmlns:a16="http://schemas.microsoft.com/office/drawing/2014/main" id="{22BDA5AD-976F-80AB-8C15-9165E26EECA7}"/>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8" name="hcSlideMaster158.Title and ContentHeader" descr=" ">
            <a:extLst>
              <a:ext uri="{FF2B5EF4-FFF2-40B4-BE49-F238E27FC236}">
                <a16:creationId xmlns:a16="http://schemas.microsoft.com/office/drawing/2014/main" id="{772CCD9E-B682-E6DF-26A2-A14250AC89B7}"/>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9" name="fcSlideMaster.Title and ContentFooter" descr="Internal Use">
            <a:extLst>
              <a:ext uri="{FF2B5EF4-FFF2-40B4-BE49-F238E27FC236}">
                <a16:creationId xmlns:a16="http://schemas.microsoft.com/office/drawing/2014/main" id="{6DA2F70B-E84E-8C99-1027-1E0E67CDD23A}"/>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0" name="hcSlideMaster.Title and ContentHeader" descr=" ">
            <a:extLst>
              <a:ext uri="{FF2B5EF4-FFF2-40B4-BE49-F238E27FC236}">
                <a16:creationId xmlns:a16="http://schemas.microsoft.com/office/drawing/2014/main" id="{38D3B4BD-1C7A-7B0E-5240-DC522E58E058}"/>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3390804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56BBD-5DC0-B549-A2DE-33456D62A8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CFD23A-1491-CE40-95A4-F463F7C1D4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ED108E-13EA-B446-A166-23D4F9A396CE}"/>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3416B29-EBB0-9743-AC21-FB60D7F239E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D58F498-4060-C046-AED9-C720A165860A}"/>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7" name="fcSlideMaster158.Section HeaderFooter" descr="Internal Use">
            <a:extLst>
              <a:ext uri="{FF2B5EF4-FFF2-40B4-BE49-F238E27FC236}">
                <a16:creationId xmlns:a16="http://schemas.microsoft.com/office/drawing/2014/main" id="{3188939D-40E5-F1A4-E32F-4C907B4178BE}"/>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8" name="hcSlideMaster158.Section HeaderHeader" descr=" ">
            <a:extLst>
              <a:ext uri="{FF2B5EF4-FFF2-40B4-BE49-F238E27FC236}">
                <a16:creationId xmlns:a16="http://schemas.microsoft.com/office/drawing/2014/main" id="{5DBDC084-5F1F-4271-6B25-381853A9AB35}"/>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9" name="fcSlideMaster.Section HeaderFooter" descr="Internal Use">
            <a:extLst>
              <a:ext uri="{FF2B5EF4-FFF2-40B4-BE49-F238E27FC236}">
                <a16:creationId xmlns:a16="http://schemas.microsoft.com/office/drawing/2014/main" id="{D6978CE5-CE12-1CE1-BC99-DFD1CEC455AE}"/>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0" name="hcSlideMaster.Section HeaderHeader" descr=" ">
            <a:extLst>
              <a:ext uri="{FF2B5EF4-FFF2-40B4-BE49-F238E27FC236}">
                <a16:creationId xmlns:a16="http://schemas.microsoft.com/office/drawing/2014/main" id="{518D2979-9D32-030D-A514-D985A89E8F10}"/>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469534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2C51-8A6F-D041-8C8F-4B961D4E09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7D40B-E881-3E48-A522-7646076492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04941E-4930-EA49-ADB9-1BADB9D927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34D5F0-6F5B-0347-90A2-11EC0A9B09FA}"/>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8F0A0D8-CA04-B14B-A363-0C3F6734BB24}"/>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609AA816-6667-F145-ADDB-818F1B2AF1F1}"/>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8" name="fcSlideMaster158.Two ContentFooter" descr="Internal Use">
            <a:extLst>
              <a:ext uri="{FF2B5EF4-FFF2-40B4-BE49-F238E27FC236}">
                <a16:creationId xmlns:a16="http://schemas.microsoft.com/office/drawing/2014/main" id="{9DAEDAE0-6391-105C-4FC3-50D884C263FD}"/>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9" name="hcSlideMaster158.Two ContentHeader" descr=" ">
            <a:extLst>
              <a:ext uri="{FF2B5EF4-FFF2-40B4-BE49-F238E27FC236}">
                <a16:creationId xmlns:a16="http://schemas.microsoft.com/office/drawing/2014/main" id="{6DB54EB0-1E88-4B6E-D4C8-F13146237E2B}"/>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10" name="fcSlideMaster.Two ContentFooter" descr="Internal Use">
            <a:extLst>
              <a:ext uri="{FF2B5EF4-FFF2-40B4-BE49-F238E27FC236}">
                <a16:creationId xmlns:a16="http://schemas.microsoft.com/office/drawing/2014/main" id="{7AB92823-21E9-FF3D-0643-40434B459B2B}"/>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1" name="hcSlideMaster.Two ContentHeader" descr=" ">
            <a:extLst>
              <a:ext uri="{FF2B5EF4-FFF2-40B4-BE49-F238E27FC236}">
                <a16:creationId xmlns:a16="http://schemas.microsoft.com/office/drawing/2014/main" id="{D8AC6C92-FCDE-B87D-619C-7890207FDF5C}"/>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137652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93235-297A-514E-88C4-92BEEC7856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C98B4A-4555-DB4E-8DAB-2CF1D3661B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ABA6BD-878B-EB4C-90C2-C92B285B4F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3A34FC-118E-BE49-BAD0-59DFC6234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F9D0D4-0E04-4049-B055-5F0E9B2F11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1DF0E6-5E69-1240-AE3F-5D0C510BD82A}"/>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E9364E68-4D34-BC43-9A89-99E957E5B650}"/>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DB075B04-3201-9247-889C-B5496732115F}"/>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10" name="fcSlideMaster158.ComparisonFooter" descr="Internal Use">
            <a:extLst>
              <a:ext uri="{FF2B5EF4-FFF2-40B4-BE49-F238E27FC236}">
                <a16:creationId xmlns:a16="http://schemas.microsoft.com/office/drawing/2014/main" id="{6EE4CAE6-FD31-DEEE-83A4-E37C304F2B14}"/>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1" name="hcSlideMaster158.ComparisonHeader" descr=" ">
            <a:extLst>
              <a:ext uri="{FF2B5EF4-FFF2-40B4-BE49-F238E27FC236}">
                <a16:creationId xmlns:a16="http://schemas.microsoft.com/office/drawing/2014/main" id="{79299F32-5B9B-BC9E-756E-BC13AB07597D}"/>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12" name="fcSlideMaster.ComparisonFooter" descr="Internal Use">
            <a:extLst>
              <a:ext uri="{FF2B5EF4-FFF2-40B4-BE49-F238E27FC236}">
                <a16:creationId xmlns:a16="http://schemas.microsoft.com/office/drawing/2014/main" id="{BDA0BC69-9196-CF60-5B33-B7B9C0B9B8EE}"/>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3" name="hcSlideMaster.ComparisonHeader" descr=" ">
            <a:extLst>
              <a:ext uri="{FF2B5EF4-FFF2-40B4-BE49-F238E27FC236}">
                <a16:creationId xmlns:a16="http://schemas.microsoft.com/office/drawing/2014/main" id="{1C188222-1E17-7303-A122-CE98A2FEF583}"/>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3011639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9DC0-58F5-3947-9CFB-7FC4FEA53B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0B0A1B-07A3-5444-B2F1-7691059111D1}"/>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513657F-60A1-AE42-B045-35DEF33F0466}"/>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914720C1-1088-A24B-8C8B-F7287DF1BE21}"/>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6" name="fcSlideMaster158.Title OnlyFooter" descr="Internal Use">
            <a:extLst>
              <a:ext uri="{FF2B5EF4-FFF2-40B4-BE49-F238E27FC236}">
                <a16:creationId xmlns:a16="http://schemas.microsoft.com/office/drawing/2014/main" id="{6FEFFFC6-F7A0-DA5C-AD84-975147898F5C}"/>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7" name="hcSlideMaster158.Title OnlyHeader" descr=" ">
            <a:extLst>
              <a:ext uri="{FF2B5EF4-FFF2-40B4-BE49-F238E27FC236}">
                <a16:creationId xmlns:a16="http://schemas.microsoft.com/office/drawing/2014/main" id="{58AF502B-9552-03D7-0CE0-859DE7F67BD6}"/>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8" name="fcSlideMaster.Title OnlyFooter" descr="Internal Use">
            <a:extLst>
              <a:ext uri="{FF2B5EF4-FFF2-40B4-BE49-F238E27FC236}">
                <a16:creationId xmlns:a16="http://schemas.microsoft.com/office/drawing/2014/main" id="{0D93EF27-93D1-B425-D333-C283BAC04A59}"/>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9" name="hcSlideMaster.Title OnlyHeader" descr=" ">
            <a:extLst>
              <a:ext uri="{FF2B5EF4-FFF2-40B4-BE49-F238E27FC236}">
                <a16:creationId xmlns:a16="http://schemas.microsoft.com/office/drawing/2014/main" id="{60FEA4C4-DC69-DFA8-4DA3-F5980DC1FC75}"/>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1851658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261BD7-BF0B-7A4D-A5FC-30B367A2649B}"/>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4EC26C54-E888-7640-8AB3-10408D728CD8}"/>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603FB70-0D7B-D941-A200-990DD0B4AD08}"/>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5" name="fcSlideMaster158.BlankFooter" descr="Internal Use">
            <a:extLst>
              <a:ext uri="{FF2B5EF4-FFF2-40B4-BE49-F238E27FC236}">
                <a16:creationId xmlns:a16="http://schemas.microsoft.com/office/drawing/2014/main" id="{EB05D163-4877-2E13-F580-04C5C481B5AB}"/>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6" name="hcSlideMaster158.BlankHeader" descr=" ">
            <a:extLst>
              <a:ext uri="{FF2B5EF4-FFF2-40B4-BE49-F238E27FC236}">
                <a16:creationId xmlns:a16="http://schemas.microsoft.com/office/drawing/2014/main" id="{846FCEEE-28C9-7021-D989-9141FAE2A5CE}"/>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7" name="fcSlideMaster.BlankFooter" descr="Internal Use">
            <a:extLst>
              <a:ext uri="{FF2B5EF4-FFF2-40B4-BE49-F238E27FC236}">
                <a16:creationId xmlns:a16="http://schemas.microsoft.com/office/drawing/2014/main" id="{BF50DC94-030D-9A0C-BC4E-283A8421F5BE}"/>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8" name="hcSlideMaster.BlankHeader" descr=" ">
            <a:extLst>
              <a:ext uri="{FF2B5EF4-FFF2-40B4-BE49-F238E27FC236}">
                <a16:creationId xmlns:a16="http://schemas.microsoft.com/office/drawing/2014/main" id="{C05B7578-E2F1-BF61-E932-1792F7899DFD}"/>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2285757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F4450-BEAC-4A41-92E0-53696733F4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9B2657-569F-4B4C-B77B-70CB6B090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599D1A-7E74-1548-8EF8-7A1E18C076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D1EE5E-5B28-E44E-9B98-322903F500CC}"/>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6117E9D3-4D2B-EC40-8F3C-F98A1D91FFA2}"/>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5B5A1876-186E-AA42-93E3-FF4DF6BE148A}"/>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8" name="fcSlideMaster158.Content with CaptionFooter" descr="Internal Use">
            <a:extLst>
              <a:ext uri="{FF2B5EF4-FFF2-40B4-BE49-F238E27FC236}">
                <a16:creationId xmlns:a16="http://schemas.microsoft.com/office/drawing/2014/main" id="{444EF17E-0803-DD79-ED89-4200157EDBC9}"/>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9" name="hcSlideMaster158.Content with CaptionHeader" descr=" ">
            <a:extLst>
              <a:ext uri="{FF2B5EF4-FFF2-40B4-BE49-F238E27FC236}">
                <a16:creationId xmlns:a16="http://schemas.microsoft.com/office/drawing/2014/main" id="{2ADACA3A-8607-D71C-068B-DACF579C6F74}"/>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10" name="fcSlideMaster.Content with CaptionFooter" descr="Internal Use">
            <a:extLst>
              <a:ext uri="{FF2B5EF4-FFF2-40B4-BE49-F238E27FC236}">
                <a16:creationId xmlns:a16="http://schemas.microsoft.com/office/drawing/2014/main" id="{B54822C1-55E0-922F-4304-B39A7DBEE599}"/>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1" name="hcSlideMaster.Content with CaptionHeader" descr=" ">
            <a:extLst>
              <a:ext uri="{FF2B5EF4-FFF2-40B4-BE49-F238E27FC236}">
                <a16:creationId xmlns:a16="http://schemas.microsoft.com/office/drawing/2014/main" id="{137725E5-2738-0C3A-97B5-8665F050FDC6}"/>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370167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F22F7-003A-D644-AC90-DFFFA818C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A30BC4-9749-F74B-8FA9-99A90EB118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33E959-2A3A-AF4B-9E3A-E9BD346B4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7A05C2-842C-3F43-8845-7405B7A2B810}"/>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8314D5F0-547B-7E4A-A695-C32AC642A800}"/>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70E52B20-E4D8-784E-ACD8-2D53114B781B}"/>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8" name="fcSlideMaster158.Picture with CaptionFooter" descr="Internal Use">
            <a:extLst>
              <a:ext uri="{FF2B5EF4-FFF2-40B4-BE49-F238E27FC236}">
                <a16:creationId xmlns:a16="http://schemas.microsoft.com/office/drawing/2014/main" id="{F49A0FD8-FACD-FFD9-85D5-2050B57B3B81}"/>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9" name="hcSlideMaster158.Picture with CaptionHeader" descr=" ">
            <a:extLst>
              <a:ext uri="{FF2B5EF4-FFF2-40B4-BE49-F238E27FC236}">
                <a16:creationId xmlns:a16="http://schemas.microsoft.com/office/drawing/2014/main" id="{D40FEDD3-8E90-3506-2D06-7259DAB790BF}"/>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10" name="fcSlideMaster.Picture with CaptionFooter" descr="Internal Use">
            <a:extLst>
              <a:ext uri="{FF2B5EF4-FFF2-40B4-BE49-F238E27FC236}">
                <a16:creationId xmlns:a16="http://schemas.microsoft.com/office/drawing/2014/main" id="{E008869C-4BFC-E3DB-80E9-BE954051F973}"/>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1" name="hcSlideMaster.Picture with CaptionHeader" descr=" ">
            <a:extLst>
              <a:ext uri="{FF2B5EF4-FFF2-40B4-BE49-F238E27FC236}">
                <a16:creationId xmlns:a16="http://schemas.microsoft.com/office/drawing/2014/main" id="{0AF1B0F8-3E88-C45F-E718-D98A347D7921}"/>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3123963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95E0-339D-A54E-88BD-30CE704CAD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42B69E-FD03-494F-AC23-E995F97AB6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D9494D-402F-5E42-A9FE-5FD1E27A1618}"/>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053BF52-1A0C-B349-B3D4-CDDB11F3CD6C}"/>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B1C9DFC-C9FA-7241-BADF-BDDF582570EC}"/>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7" name="fcSlideMaster158.Title and Vertical TextFooter" descr="Internal Use">
            <a:extLst>
              <a:ext uri="{FF2B5EF4-FFF2-40B4-BE49-F238E27FC236}">
                <a16:creationId xmlns:a16="http://schemas.microsoft.com/office/drawing/2014/main" id="{53F6368B-2F24-97E3-D373-59A02EDDC3FB}"/>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8" name="hcSlideMaster158.Title and Vertical TextHeader" descr=" ">
            <a:extLst>
              <a:ext uri="{FF2B5EF4-FFF2-40B4-BE49-F238E27FC236}">
                <a16:creationId xmlns:a16="http://schemas.microsoft.com/office/drawing/2014/main" id="{2A3D46E3-2D6D-FF3B-2115-D06C1D7401F8}"/>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9" name="fcSlideMaster.Title and Vertical TextFooter" descr="Internal Use">
            <a:extLst>
              <a:ext uri="{FF2B5EF4-FFF2-40B4-BE49-F238E27FC236}">
                <a16:creationId xmlns:a16="http://schemas.microsoft.com/office/drawing/2014/main" id="{044EF7FC-B8C6-64EA-D62B-B2FD443EF8BE}"/>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0" name="hcSlideMaster.Title and Vertical TextHeader" descr=" ">
            <a:extLst>
              <a:ext uri="{FF2B5EF4-FFF2-40B4-BE49-F238E27FC236}">
                <a16:creationId xmlns:a16="http://schemas.microsoft.com/office/drawing/2014/main" id="{D3F2F380-28C6-80E0-5D5E-848F6AC0DDC4}"/>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381146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942B9B-6370-C24C-B199-A6E5AA27B5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B71FD6-9834-C745-B32D-8B6A44A5F4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1E9D0-6986-8F48-9888-89C14354FEDF}"/>
              </a:ext>
            </a:extLst>
          </p:cNvPr>
          <p:cNvSpPr>
            <a:spLocks noGrp="1"/>
          </p:cNvSpPr>
          <p:nvPr>
            <p:ph type="dt" sz="half" idx="10"/>
          </p:nvPr>
        </p:nvSpPr>
        <p:spPr/>
        <p:txBody>
          <a:body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81FD9B3-4F44-D448-A896-8FE640D010F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BD87A6C-BF07-4D4F-A7D8-E1778BB33D7B}"/>
              </a:ext>
            </a:extLst>
          </p:cNvPr>
          <p:cNvSpPr>
            <a:spLocks noGrp="1"/>
          </p:cNvSpPr>
          <p:nvPr>
            <p:ph type="sldNum" sz="quarter" idx="12"/>
          </p:nvPr>
        </p:nvSpPr>
        <p:spPr/>
        <p:txBody>
          <a:body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
        <p:nvSpPr>
          <p:cNvPr id="7" name="fcSlideMaster158.Vertical Title and TextFooter" descr="Internal Use">
            <a:extLst>
              <a:ext uri="{FF2B5EF4-FFF2-40B4-BE49-F238E27FC236}">
                <a16:creationId xmlns:a16="http://schemas.microsoft.com/office/drawing/2014/main" id="{2D72C750-87FF-81BD-913C-46C4D3938EA5}"/>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8" name="hcSlideMaster158.Vertical Title and TextHeader" descr=" ">
            <a:extLst>
              <a:ext uri="{FF2B5EF4-FFF2-40B4-BE49-F238E27FC236}">
                <a16:creationId xmlns:a16="http://schemas.microsoft.com/office/drawing/2014/main" id="{A5DAFEA0-9D9B-B32B-A9BA-EDA01243A825}"/>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9" name="fcSlideMaster.Vertical Title and TextFooter" descr="Internal Use">
            <a:extLst>
              <a:ext uri="{FF2B5EF4-FFF2-40B4-BE49-F238E27FC236}">
                <a16:creationId xmlns:a16="http://schemas.microsoft.com/office/drawing/2014/main" id="{B60A4E0C-523F-BA4C-0C78-65F132843329}"/>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10" name="hcSlideMaster.Vertical Title and TextHeader" descr=" ">
            <a:extLst>
              <a:ext uri="{FF2B5EF4-FFF2-40B4-BE49-F238E27FC236}">
                <a16:creationId xmlns:a16="http://schemas.microsoft.com/office/drawing/2014/main" id="{F8A28E5D-95D0-3761-2488-334A303CE4D1}"/>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132498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Keyline">
  <p:cSld name="Keyline">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300784" y="158637"/>
            <a:ext cx="11565900" cy="819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accent3"/>
              </a:buClr>
              <a:buSzPts val="2100"/>
              <a:buFont typeface="Montserrat"/>
              <a:buNone/>
              <a:defRPr sz="2100" b="1" i="0" u="none" strike="noStrike" cap="none">
                <a:solidFill>
                  <a:schemeClr val="accent3"/>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35" name="Google Shape;135;p23"/>
          <p:cNvSpPr txBox="1">
            <a:spLocks noGrp="1"/>
          </p:cNvSpPr>
          <p:nvPr>
            <p:ph type="body" idx="1"/>
          </p:nvPr>
        </p:nvSpPr>
        <p:spPr>
          <a:xfrm>
            <a:off x="300784" y="985149"/>
            <a:ext cx="11558700" cy="4764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30000"/>
              </a:lnSpc>
              <a:spcBef>
                <a:spcPts val="3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1pPr>
            <a:lvl2pPr marL="914400" marR="0" lvl="1" indent="-304800" algn="l" rtl="0">
              <a:lnSpc>
                <a:spcPct val="130000"/>
              </a:lnSpc>
              <a:spcBef>
                <a:spcPts val="3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304800" algn="l" rtl="0">
              <a:lnSpc>
                <a:spcPct val="130000"/>
              </a:lnSpc>
              <a:spcBef>
                <a:spcPts val="3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304800" algn="l" rtl="0">
              <a:lnSpc>
                <a:spcPct val="130000"/>
              </a:lnSpc>
              <a:spcBef>
                <a:spcPts val="3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100000"/>
              </a:lnSpc>
              <a:spcBef>
                <a:spcPts val="3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9pPr>
          </a:lstStyle>
          <a:p>
            <a:endParaRPr/>
          </a:p>
        </p:txBody>
      </p:sp>
      <p:sp>
        <p:nvSpPr>
          <p:cNvPr id="136" name="Google Shape;136;p23"/>
          <p:cNvSpPr txBox="1">
            <a:spLocks noGrp="1"/>
          </p:cNvSpPr>
          <p:nvPr>
            <p:ph type="sldNum" idx="12"/>
          </p:nvPr>
        </p:nvSpPr>
        <p:spPr>
          <a:xfrm>
            <a:off x="300783" y="6325870"/>
            <a:ext cx="468000" cy="3600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1pPr>
            <a:lvl2pPr marL="0" marR="0" lvl="1"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2pPr>
            <a:lvl3pPr marL="0" marR="0" lvl="2"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3pPr>
            <a:lvl4pPr marL="0" marR="0" lvl="3"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4pPr>
            <a:lvl5pPr marL="0" marR="0" lvl="4"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5pPr>
            <a:lvl6pPr marL="0" marR="0" lvl="5"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6pPr>
            <a:lvl7pPr marL="0" marR="0" lvl="6"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7pPr>
            <a:lvl8pPr marL="0" marR="0" lvl="7"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8pPr>
            <a:lvl9pPr marL="0" marR="0" lvl="8"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9pPr>
          </a:lstStyle>
          <a:p>
            <a:pPr>
              <a:defRPr/>
            </a:pPr>
            <a:fld id="{00000000-1234-1234-1234-123412341234}" type="slidenum">
              <a:rPr lang="en-ZA"/>
              <a:pPr>
                <a:defRPr/>
              </a:pPr>
              <a:t>‹#›</a:t>
            </a:fld>
            <a:endParaRPr/>
          </a:p>
        </p:txBody>
      </p:sp>
      <p:sp>
        <p:nvSpPr>
          <p:cNvPr id="137" name="Google Shape;137;p23"/>
          <p:cNvSpPr txBox="1">
            <a:spLocks noGrp="1"/>
          </p:cNvSpPr>
          <p:nvPr>
            <p:ph type="body" idx="2"/>
          </p:nvPr>
        </p:nvSpPr>
        <p:spPr>
          <a:xfrm>
            <a:off x="862231" y="6322956"/>
            <a:ext cx="6732000" cy="3600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30000"/>
              </a:lnSpc>
              <a:spcBef>
                <a:spcPts val="0"/>
              </a:spcBef>
              <a:spcAft>
                <a:spcPts val="0"/>
              </a:spcAft>
              <a:buClr>
                <a:schemeClr val="dk1"/>
              </a:buClr>
              <a:buSzPts val="1100"/>
              <a:buFont typeface="Arial"/>
              <a:buNone/>
              <a:defRPr sz="1100" b="0" i="0" u="none" strike="noStrike" cap="none">
                <a:solidFill>
                  <a:schemeClr val="accent3"/>
                </a:solidFill>
                <a:latin typeface="Montserrat"/>
                <a:ea typeface="Montserrat"/>
                <a:cs typeface="Montserrat"/>
                <a:sym typeface="Montserrat"/>
              </a:defRPr>
            </a:lvl1pPr>
            <a:lvl2pPr marL="914400" marR="0" lvl="1" indent="-228600" algn="l" rtl="0">
              <a:lnSpc>
                <a:spcPct val="130000"/>
              </a:lnSpc>
              <a:spcBef>
                <a:spcPts val="300"/>
              </a:spcBef>
              <a:spcAft>
                <a:spcPts val="0"/>
              </a:spcAft>
              <a:buClr>
                <a:schemeClr val="dk1"/>
              </a:buClr>
              <a:buSzPts val="900"/>
              <a:buFont typeface="Arial"/>
              <a:buNone/>
              <a:defRPr sz="900" b="0" i="0" u="none" strike="noStrike" cap="none">
                <a:solidFill>
                  <a:schemeClr val="accent3"/>
                </a:solidFill>
                <a:latin typeface="Montserrat"/>
                <a:ea typeface="Montserrat"/>
                <a:cs typeface="Montserrat"/>
                <a:sym typeface="Montserrat"/>
              </a:defRPr>
            </a:lvl2pPr>
            <a:lvl3pPr marL="1371600" marR="0" lvl="2" indent="-228600" algn="l" rtl="0">
              <a:lnSpc>
                <a:spcPct val="130000"/>
              </a:lnSpc>
              <a:spcBef>
                <a:spcPts val="300"/>
              </a:spcBef>
              <a:spcAft>
                <a:spcPts val="0"/>
              </a:spcAft>
              <a:buClr>
                <a:schemeClr val="dk1"/>
              </a:buClr>
              <a:buSzPts val="900"/>
              <a:buFont typeface="Arial"/>
              <a:buNone/>
              <a:defRPr sz="900" b="0" i="0" u="none" strike="noStrike" cap="none">
                <a:solidFill>
                  <a:schemeClr val="accent3"/>
                </a:solidFill>
                <a:latin typeface="Montserrat"/>
                <a:ea typeface="Montserrat"/>
                <a:cs typeface="Montserrat"/>
                <a:sym typeface="Montserrat"/>
              </a:defRPr>
            </a:lvl3pPr>
            <a:lvl4pPr marL="1828800" marR="0" lvl="3" indent="-228600" algn="l" rtl="0">
              <a:lnSpc>
                <a:spcPct val="130000"/>
              </a:lnSpc>
              <a:spcBef>
                <a:spcPts val="300"/>
              </a:spcBef>
              <a:spcAft>
                <a:spcPts val="0"/>
              </a:spcAft>
              <a:buClr>
                <a:schemeClr val="dk1"/>
              </a:buClr>
              <a:buSzPts val="900"/>
              <a:buFont typeface="Arial"/>
              <a:buNone/>
              <a:defRPr sz="900" b="0" i="0" u="none" strike="noStrike" cap="none">
                <a:solidFill>
                  <a:schemeClr val="accent3"/>
                </a:solidFill>
                <a:latin typeface="Montserrat"/>
                <a:ea typeface="Montserrat"/>
                <a:cs typeface="Montserrat"/>
                <a:sym typeface="Montserrat"/>
              </a:defRPr>
            </a:lvl4pPr>
            <a:lvl5pPr marL="2286000" marR="0" lvl="4" indent="-228600" algn="l" rtl="0">
              <a:lnSpc>
                <a:spcPct val="100000"/>
              </a:lnSpc>
              <a:spcBef>
                <a:spcPts val="300"/>
              </a:spcBef>
              <a:spcAft>
                <a:spcPts val="0"/>
              </a:spcAft>
              <a:buClr>
                <a:schemeClr val="accent3"/>
              </a:buClr>
              <a:buSzPts val="900"/>
              <a:buFont typeface="Arial"/>
              <a:buNone/>
              <a:defRPr sz="900" b="0" i="0" u="none" strike="noStrike" cap="none">
                <a:solidFill>
                  <a:schemeClr val="accent3"/>
                </a:solidFill>
                <a:latin typeface="Montserrat"/>
                <a:ea typeface="Montserrat"/>
                <a:cs typeface="Montserrat"/>
                <a:sym typeface="Montserra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9pPr>
          </a:lstStyle>
          <a:p>
            <a:endParaRPr/>
          </a:p>
        </p:txBody>
      </p:sp>
      <p:sp>
        <p:nvSpPr>
          <p:cNvPr id="2" name="fcSlideMaster158.KeylineFooter" descr="Internal Use">
            <a:extLst>
              <a:ext uri="{FF2B5EF4-FFF2-40B4-BE49-F238E27FC236}">
                <a16:creationId xmlns:a16="http://schemas.microsoft.com/office/drawing/2014/main" id="{DDD57A62-10DC-9097-4DA7-2D852BA88AB7}"/>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3" name="hcSlideMaster158.KeylineHeader" descr=" ">
            <a:extLst>
              <a:ext uri="{FF2B5EF4-FFF2-40B4-BE49-F238E27FC236}">
                <a16:creationId xmlns:a16="http://schemas.microsoft.com/office/drawing/2014/main" id="{1A518A47-22C8-4C7E-84B2-E54F02A1399A}"/>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4" name="fcSlideMaster.KeylineFooter" descr="Internal Use">
            <a:extLst>
              <a:ext uri="{FF2B5EF4-FFF2-40B4-BE49-F238E27FC236}">
                <a16:creationId xmlns:a16="http://schemas.microsoft.com/office/drawing/2014/main" id="{AB8347C2-6CBE-EB91-1CEF-03ECE6D9D6BA}"/>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5" name="hcSlideMaster.KeylineHeader" descr=" ">
            <a:extLst>
              <a:ext uri="{FF2B5EF4-FFF2-40B4-BE49-F238E27FC236}">
                <a16:creationId xmlns:a16="http://schemas.microsoft.com/office/drawing/2014/main" id="{A50E62CD-C12A-D990-FED6-CD8FF117C355}"/>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2241499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Content">
  <p:cSld name="Title Content">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300784" y="158637"/>
            <a:ext cx="11565900" cy="819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accent3"/>
              </a:buClr>
              <a:buSzPts val="2100"/>
              <a:buFont typeface="Montserrat"/>
              <a:buNone/>
              <a:defRPr sz="2100" b="1" i="0" u="none" strike="noStrike" cap="none">
                <a:solidFill>
                  <a:schemeClr val="accent3"/>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47" name="Google Shape;147;p26"/>
          <p:cNvSpPr txBox="1">
            <a:spLocks noGrp="1"/>
          </p:cNvSpPr>
          <p:nvPr>
            <p:ph type="body" idx="1"/>
          </p:nvPr>
        </p:nvSpPr>
        <p:spPr>
          <a:xfrm>
            <a:off x="300784" y="1139487"/>
            <a:ext cx="11566500" cy="4983600"/>
          </a:xfrm>
          <a:prstGeom prst="rect">
            <a:avLst/>
          </a:prstGeom>
          <a:noFill/>
          <a:ln>
            <a:noFill/>
          </a:ln>
        </p:spPr>
        <p:txBody>
          <a:bodyPr spcFirstLastPara="1" wrap="square" lIns="91425" tIns="91425" rIns="91425" bIns="91425" anchor="t" anchorCtr="0">
            <a:noAutofit/>
          </a:bodyPr>
          <a:lstStyle>
            <a:lvl1pPr marL="457200" marR="0" lvl="0" indent="-330200" algn="l" rtl="0">
              <a:lnSpc>
                <a:spcPct val="130000"/>
              </a:lnSpc>
              <a:spcBef>
                <a:spcPts val="300"/>
              </a:spcBef>
              <a:spcAft>
                <a:spcPts val="0"/>
              </a:spcAft>
              <a:buClr>
                <a:schemeClr val="dk1"/>
              </a:buClr>
              <a:buSzPts val="1600"/>
              <a:buFont typeface="Arial"/>
              <a:buChar char="•"/>
              <a:defRPr sz="1600" b="0" i="0" u="none" strike="noStrike" cap="none">
                <a:solidFill>
                  <a:schemeClr val="dk1"/>
                </a:solidFill>
                <a:latin typeface="Montserrat"/>
                <a:ea typeface="Montserrat"/>
                <a:cs typeface="Montserrat"/>
                <a:sym typeface="Montserrat"/>
              </a:defRPr>
            </a:lvl1pPr>
            <a:lvl2pPr marL="914400" marR="0" lvl="1" indent="-330200" algn="l" rtl="0">
              <a:lnSpc>
                <a:spcPct val="130000"/>
              </a:lnSpc>
              <a:spcBef>
                <a:spcPts val="300"/>
              </a:spcBef>
              <a:spcAft>
                <a:spcPts val="0"/>
              </a:spcAft>
              <a:buClr>
                <a:schemeClr val="dk1"/>
              </a:buClr>
              <a:buSzPts val="1600"/>
              <a:buFont typeface="Arial"/>
              <a:buChar char="•"/>
              <a:defRPr sz="1600" b="0" i="0" u="none" strike="noStrike" cap="none">
                <a:solidFill>
                  <a:schemeClr val="dk1"/>
                </a:solidFill>
                <a:latin typeface="Montserrat"/>
                <a:ea typeface="Montserrat"/>
                <a:cs typeface="Montserrat"/>
                <a:sym typeface="Montserrat"/>
              </a:defRPr>
            </a:lvl2pPr>
            <a:lvl3pPr marL="1371600" marR="0" lvl="2" indent="-330200" algn="l" rtl="0">
              <a:lnSpc>
                <a:spcPct val="130000"/>
              </a:lnSpc>
              <a:spcBef>
                <a:spcPts val="300"/>
              </a:spcBef>
              <a:spcAft>
                <a:spcPts val="0"/>
              </a:spcAft>
              <a:buClr>
                <a:schemeClr val="dk1"/>
              </a:buClr>
              <a:buSzPts val="1600"/>
              <a:buFont typeface="Arial"/>
              <a:buChar char="•"/>
              <a:defRPr sz="1600" b="0" i="0" u="none" strike="noStrike" cap="none">
                <a:solidFill>
                  <a:schemeClr val="dk1"/>
                </a:solidFill>
                <a:latin typeface="Montserrat"/>
                <a:ea typeface="Montserrat"/>
                <a:cs typeface="Montserrat"/>
                <a:sym typeface="Montserrat"/>
              </a:defRPr>
            </a:lvl3pPr>
            <a:lvl4pPr marL="1828800" marR="0" lvl="3" indent="-330200" algn="l" rtl="0">
              <a:lnSpc>
                <a:spcPct val="130000"/>
              </a:lnSpc>
              <a:spcBef>
                <a:spcPts val="300"/>
              </a:spcBef>
              <a:spcAft>
                <a:spcPts val="0"/>
              </a:spcAft>
              <a:buClr>
                <a:schemeClr val="dk1"/>
              </a:buClr>
              <a:buSzPts val="1600"/>
              <a:buFont typeface="Arial"/>
              <a:buChar char="•"/>
              <a:defRPr sz="1600" b="0" i="0" u="none" strike="noStrike" cap="none">
                <a:solidFill>
                  <a:schemeClr val="dk1"/>
                </a:solidFill>
                <a:latin typeface="Montserrat"/>
                <a:ea typeface="Montserrat"/>
                <a:cs typeface="Montserrat"/>
                <a:sym typeface="Montserrat"/>
              </a:defRPr>
            </a:lvl4pPr>
            <a:lvl5pPr marL="2286000" marR="0" lvl="4" indent="-330200" algn="l" rtl="0">
              <a:lnSpc>
                <a:spcPct val="130000"/>
              </a:lnSpc>
              <a:spcBef>
                <a:spcPts val="300"/>
              </a:spcBef>
              <a:spcAft>
                <a:spcPts val="0"/>
              </a:spcAft>
              <a:buClr>
                <a:schemeClr val="dk1"/>
              </a:buClr>
              <a:buSzPts val="1600"/>
              <a:buFont typeface="Arial"/>
              <a:buChar char="•"/>
              <a:defRPr sz="1600" b="0" i="0" u="none" strike="noStrike" cap="none">
                <a:solidFill>
                  <a:schemeClr val="dk1"/>
                </a:solidFill>
                <a:latin typeface="Montserrat"/>
                <a:ea typeface="Montserrat"/>
                <a:cs typeface="Montserrat"/>
                <a:sym typeface="Montserra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9pPr>
          </a:lstStyle>
          <a:p>
            <a:endParaRPr/>
          </a:p>
        </p:txBody>
      </p:sp>
      <p:sp>
        <p:nvSpPr>
          <p:cNvPr id="148" name="Google Shape;148;p26"/>
          <p:cNvSpPr txBox="1">
            <a:spLocks noGrp="1"/>
          </p:cNvSpPr>
          <p:nvPr>
            <p:ph type="body" idx="2"/>
          </p:nvPr>
        </p:nvSpPr>
        <p:spPr>
          <a:xfrm>
            <a:off x="862231" y="6322956"/>
            <a:ext cx="6732000" cy="3600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30000"/>
              </a:lnSpc>
              <a:spcBef>
                <a:spcPts val="0"/>
              </a:spcBef>
              <a:spcAft>
                <a:spcPts val="0"/>
              </a:spcAft>
              <a:buClr>
                <a:schemeClr val="dk1"/>
              </a:buClr>
              <a:buSzPts val="1100"/>
              <a:buFont typeface="Arial"/>
              <a:buNone/>
              <a:defRPr sz="1100" b="0" i="0" u="none" strike="noStrike" cap="none">
                <a:solidFill>
                  <a:schemeClr val="accent3"/>
                </a:solidFill>
                <a:latin typeface="Montserrat"/>
                <a:ea typeface="Montserrat"/>
                <a:cs typeface="Montserrat"/>
                <a:sym typeface="Montserrat"/>
              </a:defRPr>
            </a:lvl1pPr>
            <a:lvl2pPr marL="914400" marR="0" lvl="1" indent="-228600" algn="l" rtl="0">
              <a:lnSpc>
                <a:spcPct val="130000"/>
              </a:lnSpc>
              <a:spcBef>
                <a:spcPts val="300"/>
              </a:spcBef>
              <a:spcAft>
                <a:spcPts val="0"/>
              </a:spcAft>
              <a:buClr>
                <a:schemeClr val="dk1"/>
              </a:buClr>
              <a:buSzPts val="900"/>
              <a:buFont typeface="Arial"/>
              <a:buNone/>
              <a:defRPr sz="900" b="0" i="0" u="none" strike="noStrike" cap="none">
                <a:solidFill>
                  <a:schemeClr val="accent3"/>
                </a:solidFill>
                <a:latin typeface="Montserrat"/>
                <a:ea typeface="Montserrat"/>
                <a:cs typeface="Montserrat"/>
                <a:sym typeface="Montserrat"/>
              </a:defRPr>
            </a:lvl2pPr>
            <a:lvl3pPr marL="1371600" marR="0" lvl="2" indent="-228600" algn="l" rtl="0">
              <a:lnSpc>
                <a:spcPct val="130000"/>
              </a:lnSpc>
              <a:spcBef>
                <a:spcPts val="300"/>
              </a:spcBef>
              <a:spcAft>
                <a:spcPts val="0"/>
              </a:spcAft>
              <a:buClr>
                <a:schemeClr val="dk1"/>
              </a:buClr>
              <a:buSzPts val="900"/>
              <a:buFont typeface="Arial"/>
              <a:buNone/>
              <a:defRPr sz="900" b="0" i="0" u="none" strike="noStrike" cap="none">
                <a:solidFill>
                  <a:schemeClr val="accent3"/>
                </a:solidFill>
                <a:latin typeface="Montserrat"/>
                <a:ea typeface="Montserrat"/>
                <a:cs typeface="Montserrat"/>
                <a:sym typeface="Montserrat"/>
              </a:defRPr>
            </a:lvl3pPr>
            <a:lvl4pPr marL="1828800" marR="0" lvl="3" indent="-228600" algn="l" rtl="0">
              <a:lnSpc>
                <a:spcPct val="130000"/>
              </a:lnSpc>
              <a:spcBef>
                <a:spcPts val="300"/>
              </a:spcBef>
              <a:spcAft>
                <a:spcPts val="0"/>
              </a:spcAft>
              <a:buClr>
                <a:schemeClr val="dk1"/>
              </a:buClr>
              <a:buSzPts val="900"/>
              <a:buFont typeface="Arial"/>
              <a:buNone/>
              <a:defRPr sz="900" b="0" i="0" u="none" strike="noStrike" cap="none">
                <a:solidFill>
                  <a:schemeClr val="accent3"/>
                </a:solidFill>
                <a:latin typeface="Montserrat"/>
                <a:ea typeface="Montserrat"/>
                <a:cs typeface="Montserrat"/>
                <a:sym typeface="Montserrat"/>
              </a:defRPr>
            </a:lvl4pPr>
            <a:lvl5pPr marL="2286000" marR="0" lvl="4" indent="-228600" algn="l" rtl="0">
              <a:lnSpc>
                <a:spcPct val="100000"/>
              </a:lnSpc>
              <a:spcBef>
                <a:spcPts val="300"/>
              </a:spcBef>
              <a:spcAft>
                <a:spcPts val="0"/>
              </a:spcAft>
              <a:buClr>
                <a:schemeClr val="accent3"/>
              </a:buClr>
              <a:buSzPts val="900"/>
              <a:buFont typeface="Arial"/>
              <a:buNone/>
              <a:defRPr sz="900" b="0" i="0" u="none" strike="noStrike" cap="none">
                <a:solidFill>
                  <a:schemeClr val="accent3"/>
                </a:solidFill>
                <a:latin typeface="Montserrat"/>
                <a:ea typeface="Montserrat"/>
                <a:cs typeface="Montserrat"/>
                <a:sym typeface="Montserra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9pPr>
          </a:lstStyle>
          <a:p>
            <a:endParaRPr/>
          </a:p>
        </p:txBody>
      </p:sp>
      <p:sp>
        <p:nvSpPr>
          <p:cNvPr id="149" name="Google Shape;149;p26"/>
          <p:cNvSpPr txBox="1">
            <a:spLocks noGrp="1"/>
          </p:cNvSpPr>
          <p:nvPr>
            <p:ph type="sldNum" idx="12"/>
          </p:nvPr>
        </p:nvSpPr>
        <p:spPr>
          <a:xfrm>
            <a:off x="300783" y="6325870"/>
            <a:ext cx="468000" cy="3600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1pPr>
            <a:lvl2pPr marL="0" marR="0" lvl="1"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2pPr>
            <a:lvl3pPr marL="0" marR="0" lvl="2"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3pPr>
            <a:lvl4pPr marL="0" marR="0" lvl="3"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4pPr>
            <a:lvl5pPr marL="0" marR="0" lvl="4"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5pPr>
            <a:lvl6pPr marL="0" marR="0" lvl="5"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6pPr>
            <a:lvl7pPr marL="0" marR="0" lvl="6"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7pPr>
            <a:lvl8pPr marL="0" marR="0" lvl="7"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8pPr>
            <a:lvl9pPr marL="0" marR="0" lvl="8" indent="0" algn="l" rtl="0">
              <a:lnSpc>
                <a:spcPct val="100000"/>
              </a:lnSpc>
              <a:spcBef>
                <a:spcPts val="0"/>
              </a:spcBef>
              <a:spcAft>
                <a:spcPts val="0"/>
              </a:spcAft>
              <a:buClr>
                <a:srgbClr val="888888"/>
              </a:buClr>
              <a:buSzPts val="1100"/>
              <a:buFont typeface="Montserrat"/>
              <a:buNone/>
              <a:defRPr sz="1100" b="0" i="0" u="none" strike="noStrike" cap="none">
                <a:solidFill>
                  <a:srgbClr val="888888"/>
                </a:solidFill>
                <a:latin typeface="Montserrat"/>
                <a:ea typeface="Montserrat"/>
                <a:cs typeface="Montserrat"/>
                <a:sym typeface="Montserrat"/>
              </a:defRPr>
            </a:lvl9pPr>
          </a:lstStyle>
          <a:p>
            <a:pPr>
              <a:defRPr/>
            </a:pPr>
            <a:fld id="{00000000-1234-1234-1234-123412341234}" type="slidenum">
              <a:rPr lang="en-ZA"/>
              <a:pPr>
                <a:defRPr/>
              </a:pPr>
              <a:t>‹#›</a:t>
            </a:fld>
            <a:endParaRPr/>
          </a:p>
        </p:txBody>
      </p:sp>
      <p:sp>
        <p:nvSpPr>
          <p:cNvPr id="2" name="fcSlideMaster158.Title ContentFooter" descr="Internal Use">
            <a:extLst>
              <a:ext uri="{FF2B5EF4-FFF2-40B4-BE49-F238E27FC236}">
                <a16:creationId xmlns:a16="http://schemas.microsoft.com/office/drawing/2014/main" id="{6E450442-B169-5588-D95F-36E0490459FB}"/>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3" name="hcSlideMaster158.Title ContentHeader" descr=" ">
            <a:extLst>
              <a:ext uri="{FF2B5EF4-FFF2-40B4-BE49-F238E27FC236}">
                <a16:creationId xmlns:a16="http://schemas.microsoft.com/office/drawing/2014/main" id="{43E5BE09-36C1-30A2-9184-61224885B06B}"/>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
        <p:nvSpPr>
          <p:cNvPr id="4" name="fcSlideMaster.Title ContentFooter" descr="Internal Use">
            <a:extLst>
              <a:ext uri="{FF2B5EF4-FFF2-40B4-BE49-F238E27FC236}">
                <a16:creationId xmlns:a16="http://schemas.microsoft.com/office/drawing/2014/main" id="{10E1C396-E594-6E8B-A13C-DA9E60CD17F3}"/>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5" name="hcSlideMaster.Title ContentHeader" descr=" ">
            <a:extLst>
              <a:ext uri="{FF2B5EF4-FFF2-40B4-BE49-F238E27FC236}">
                <a16:creationId xmlns:a16="http://schemas.microsoft.com/office/drawing/2014/main" id="{B7662138-3A1C-0301-8C74-6C2730964CCF}"/>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3671101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9_Full Blank">
    <p:spTree>
      <p:nvGrpSpPr>
        <p:cNvPr id="1" name=""/>
        <p:cNvGrpSpPr/>
        <p:nvPr/>
      </p:nvGrpSpPr>
      <p:grpSpPr>
        <a:xfrm>
          <a:off x="0" y="0"/>
          <a:ext cx="0" cy="0"/>
          <a:chOff x="0" y="0"/>
          <a:chExt cx="0" cy="0"/>
        </a:xfrm>
      </p:grpSpPr>
      <p:sp>
        <p:nvSpPr>
          <p:cNvPr id="1810" name="Slide Number Placeholder 2">
            <a:extLst>
              <a:ext uri="{FF2B5EF4-FFF2-40B4-BE49-F238E27FC236}">
                <a16:creationId xmlns:a16="http://schemas.microsoft.com/office/drawing/2014/main" id="{F2676BEE-DD25-4C1D-9F53-688D8C9028FE}"/>
              </a:ext>
            </a:extLst>
          </p:cNvPr>
          <p:cNvSpPr>
            <a:spLocks noGrp="1"/>
          </p:cNvSpPr>
          <p:nvPr>
            <p:ph type="sldNum" sz="quarter" idx="4"/>
          </p:nvPr>
        </p:nvSpPr>
        <p:spPr>
          <a:xfrm>
            <a:off x="612768" y="6361411"/>
            <a:ext cx="369706" cy="291576"/>
          </a:xfrm>
          <a:prstGeom prst="rect">
            <a:avLst/>
          </a:prstGeom>
        </p:spPr>
        <p:txBody>
          <a:bodyPr/>
          <a:lstStyle>
            <a:lvl1pPr algn="ctr">
              <a:defRPr sz="1000" b="1">
                <a:solidFill>
                  <a:schemeClr val="bg1"/>
                </a:solidFill>
                <a:latin typeface="+mn-lt"/>
              </a:defRPr>
            </a:lvl1pPr>
          </a:lstStyle>
          <a:p>
            <a:fld id="{DF774B5E-3D86-D744-9739-9A55B86C5C92}" type="slidenum">
              <a:rPr lang="en-US" smtClean="0"/>
              <a:pPr/>
              <a:t>‹#›</a:t>
            </a:fld>
            <a:endParaRPr lang="en-US" dirty="0"/>
          </a:p>
        </p:txBody>
      </p:sp>
      <p:cxnSp>
        <p:nvCxnSpPr>
          <p:cNvPr id="1816" name="Straight Connector 1815">
            <a:extLst>
              <a:ext uri="{FF2B5EF4-FFF2-40B4-BE49-F238E27FC236}">
                <a16:creationId xmlns:a16="http://schemas.microsoft.com/office/drawing/2014/main" id="{7BADDC89-C132-4C1D-9772-99E0AC00FA71}"/>
              </a:ext>
            </a:extLst>
          </p:cNvPr>
          <p:cNvCxnSpPr>
            <a:cxnSpLocks/>
          </p:cNvCxnSpPr>
          <p:nvPr userDrawn="1"/>
        </p:nvCxnSpPr>
        <p:spPr>
          <a:xfrm>
            <a:off x="1103335" y="6427356"/>
            <a:ext cx="1232" cy="208523"/>
          </a:xfrm>
          <a:prstGeom prst="line">
            <a:avLst/>
          </a:prstGeom>
          <a:ln w="190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fcSlideMaster158.39_Full BlankFooter" descr="Internal Use">
            <a:extLst>
              <a:ext uri="{FF2B5EF4-FFF2-40B4-BE49-F238E27FC236}">
                <a16:creationId xmlns:a16="http://schemas.microsoft.com/office/drawing/2014/main" id="{1163655C-08D1-CC08-775B-D940E71BD351}"/>
              </a:ext>
            </a:extLst>
          </p:cNvPr>
          <p:cNvSpPr txBox="1"/>
          <p:nvPr userDrawn="1"/>
        </p:nvSpPr>
        <p:spPr>
          <a:xfrm>
            <a:off x="0" y="6499860"/>
            <a:ext cx="12192000" cy="261610"/>
          </a:xfrm>
          <a:prstGeom prst="rect">
            <a:avLst/>
          </a:prstGeom>
          <a:noFill/>
        </p:spPr>
        <p:txBody>
          <a:bodyPr vert="horz" rtlCol="0">
            <a:spAutoFit/>
          </a:bodyPr>
          <a:lstStyle/>
          <a:p>
            <a:pPr algn="ctr"/>
            <a:r>
              <a:rPr lang="en-ZA" sz="1100" b="0" i="0" u="none" baseline="0">
                <a:solidFill>
                  <a:srgbClr val="999999"/>
                </a:solidFill>
                <a:latin typeface="Calibri" panose="020F0502020204030204" pitchFamily="34" charset="0"/>
              </a:rPr>
              <a:t>Internal Use</a:t>
            </a:r>
          </a:p>
        </p:txBody>
      </p:sp>
      <p:sp>
        <p:nvSpPr>
          <p:cNvPr id="3" name="hcSlideMaster158.39_Full BlankHeader" descr=" ">
            <a:extLst>
              <a:ext uri="{FF2B5EF4-FFF2-40B4-BE49-F238E27FC236}">
                <a16:creationId xmlns:a16="http://schemas.microsoft.com/office/drawing/2014/main" id="{583ACDE5-2732-A73D-0DD3-95CCA3FFB257}"/>
              </a:ext>
            </a:extLst>
          </p:cNvPr>
          <p:cNvSpPr txBox="1"/>
          <p:nvPr userDrawn="1"/>
        </p:nvSpPr>
        <p:spPr>
          <a:xfrm>
            <a:off x="0" y="0"/>
            <a:ext cx="12192000" cy="261610"/>
          </a:xfrm>
          <a:prstGeom prst="rect">
            <a:avLst/>
          </a:prstGeom>
          <a:noFill/>
        </p:spPr>
        <p:txBody>
          <a:bodyPr vert="horz" rtlCol="0">
            <a:spAutoFit/>
          </a:bodyPr>
          <a:lstStyle/>
          <a:p>
            <a:pPr algn="ctr"/>
            <a:r>
              <a:rPr lang="en-ZA" sz="1100" b="1" i="0" u="none" baseline="0">
                <a:solidFill>
                  <a:srgbClr val="999999"/>
                </a:solidFill>
                <a:latin typeface="Calibri" panose="020F0502020204030204" pitchFamily="34" charset="0"/>
              </a:rPr>
              <a:t> </a:t>
            </a:r>
          </a:p>
        </p:txBody>
      </p:sp>
    </p:spTree>
    <p:extLst>
      <p:ext uri="{BB962C8B-B14F-4D97-AF65-F5344CB8AC3E}">
        <p14:creationId xmlns:p14="http://schemas.microsoft.com/office/powerpoint/2010/main" val="2100162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8E18F4-D85C-0849-A189-452461176C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D7DADE-B05E-9D46-9F9A-35D71F0E3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E60470-5678-AF46-BA76-6139C9F515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546117-385A-504D-A8BD-436674E248D3}" type="datetimeFigureOut">
              <a:rPr lang="en-US" smtClean="0">
                <a:solidFill>
                  <a:prstClr val="black">
                    <a:tint val="75000"/>
                  </a:prstClr>
                </a:solidFill>
              </a:rPr>
              <a:pPr/>
              <a:t>6/19/2024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113EC4F-A885-AB44-8580-175415DD8B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6497972-E31D-4D47-AB74-3FA8722AA0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2BB68-8FDD-1241-88BB-EF985E2DA7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3420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154;p1">
            <a:extLst>
              <a:ext uri="{FF2B5EF4-FFF2-40B4-BE49-F238E27FC236}">
                <a16:creationId xmlns:a16="http://schemas.microsoft.com/office/drawing/2014/main" id="{DF9C0685-5273-E194-8632-EA1825BD542E}"/>
              </a:ext>
            </a:extLst>
          </p:cNvPr>
          <p:cNvGrpSpPr/>
          <p:nvPr/>
        </p:nvGrpSpPr>
        <p:grpSpPr>
          <a:xfrm>
            <a:off x="-1073347" y="83351"/>
            <a:ext cx="13167805" cy="6773821"/>
            <a:chOff x="-1193830" y="-64455"/>
            <a:chExt cx="12849967" cy="6596055"/>
          </a:xfrm>
        </p:grpSpPr>
        <p:sp>
          <p:nvSpPr>
            <p:cNvPr id="3" name="Google Shape;155;p1">
              <a:extLst>
                <a:ext uri="{FF2B5EF4-FFF2-40B4-BE49-F238E27FC236}">
                  <a16:creationId xmlns:a16="http://schemas.microsoft.com/office/drawing/2014/main" id="{78BC4CDD-A848-54BC-DF55-3F72F6C267BC}"/>
                </a:ext>
              </a:extLst>
            </p:cNvPr>
            <p:cNvSpPr/>
            <p:nvPr/>
          </p:nvSpPr>
          <p:spPr>
            <a:xfrm>
              <a:off x="-69827" y="-64455"/>
              <a:ext cx="1953662" cy="23006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4" name="Google Shape;156;p1">
              <a:extLst>
                <a:ext uri="{FF2B5EF4-FFF2-40B4-BE49-F238E27FC236}">
                  <a16:creationId xmlns:a16="http://schemas.microsoft.com/office/drawing/2014/main" id="{3C7F30CD-AB30-E605-4A31-D291676924DE}"/>
                </a:ext>
              </a:extLst>
            </p:cNvPr>
            <p:cNvSpPr/>
            <p:nvPr/>
          </p:nvSpPr>
          <p:spPr>
            <a:xfrm>
              <a:off x="-69703" y="3830366"/>
              <a:ext cx="2275605" cy="53008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n-ZA" sz="1600" b="1" i="0" u="none" strike="noStrike" kern="1200" cap="none" spc="0" normalizeH="0" baseline="0" noProof="0" dirty="0">
                  <a:ln>
                    <a:noFill/>
                  </a:ln>
                  <a:solidFill>
                    <a:srgbClr val="FFFFFF"/>
                  </a:solidFill>
                  <a:effectLst/>
                  <a:uLnTx/>
                  <a:uFillTx/>
                  <a:latin typeface="Century Gothic"/>
                  <a:ea typeface="Century Gothic"/>
                  <a:cs typeface="Century Gothic"/>
                  <a:sym typeface="Century Gothic"/>
                </a:rPr>
                <a:t>Description</a:t>
              </a:r>
              <a:endParaRPr kumimoji="0" sz="1600" b="1" i="0" u="none" strike="noStrike" kern="1200" cap="none" spc="0" normalizeH="0" baseline="0" noProof="0" dirty="0">
                <a:ln>
                  <a:noFill/>
                </a:ln>
                <a:solidFill>
                  <a:srgbClr val="FFFFFF"/>
                </a:solidFill>
                <a:effectLst/>
                <a:uLnTx/>
                <a:uFillTx/>
                <a:latin typeface="Century Gothic"/>
                <a:ea typeface="Century Gothic"/>
                <a:cs typeface="Century Gothic"/>
                <a:sym typeface="Century Gothic"/>
              </a:endParaRPr>
            </a:p>
          </p:txBody>
        </p:sp>
        <p:grpSp>
          <p:nvGrpSpPr>
            <p:cNvPr id="5" name="Google Shape;157;p1">
              <a:extLst>
                <a:ext uri="{FF2B5EF4-FFF2-40B4-BE49-F238E27FC236}">
                  <a16:creationId xmlns:a16="http://schemas.microsoft.com/office/drawing/2014/main" id="{E9705F20-1A30-1A32-2640-A2717E355AA1}"/>
                </a:ext>
              </a:extLst>
            </p:cNvPr>
            <p:cNvGrpSpPr/>
            <p:nvPr/>
          </p:nvGrpSpPr>
          <p:grpSpPr>
            <a:xfrm>
              <a:off x="-60209" y="3848103"/>
              <a:ext cx="4638145" cy="2639826"/>
              <a:chOff x="-60209" y="3848103"/>
              <a:chExt cx="4638145" cy="2639826"/>
            </a:xfrm>
          </p:grpSpPr>
          <p:sp>
            <p:nvSpPr>
              <p:cNvPr id="46" name="Google Shape;158;p1">
                <a:extLst>
                  <a:ext uri="{FF2B5EF4-FFF2-40B4-BE49-F238E27FC236}">
                    <a16:creationId xmlns:a16="http://schemas.microsoft.com/office/drawing/2014/main" id="{99CEB7B1-B477-0F10-D994-5EC45C5291BF}"/>
                  </a:ext>
                </a:extLst>
              </p:cNvPr>
              <p:cNvSpPr/>
              <p:nvPr/>
            </p:nvSpPr>
            <p:spPr>
              <a:xfrm>
                <a:off x="-60209" y="4357581"/>
                <a:ext cx="2258986" cy="213034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Calibri"/>
                  <a:buNone/>
                  <a:tabLst/>
                  <a:defRPr/>
                </a:pPr>
                <a:endParaRPr kumimoji="0" sz="12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p:txBody>
          </p:sp>
          <p:grpSp>
            <p:nvGrpSpPr>
              <p:cNvPr id="47" name="Google Shape;159;p1">
                <a:extLst>
                  <a:ext uri="{FF2B5EF4-FFF2-40B4-BE49-F238E27FC236}">
                    <a16:creationId xmlns:a16="http://schemas.microsoft.com/office/drawing/2014/main" id="{F7B66B9D-D570-7CDD-1674-CEFAF93450FB}"/>
                  </a:ext>
                </a:extLst>
              </p:cNvPr>
              <p:cNvGrpSpPr/>
              <p:nvPr/>
            </p:nvGrpSpPr>
            <p:grpSpPr>
              <a:xfrm>
                <a:off x="2301016" y="3848103"/>
                <a:ext cx="2276920" cy="2631941"/>
                <a:chOff x="2301016" y="3848103"/>
                <a:chExt cx="2276920" cy="2631941"/>
              </a:xfrm>
            </p:grpSpPr>
            <p:sp>
              <p:nvSpPr>
                <p:cNvPr id="48" name="Google Shape;160;p1">
                  <a:extLst>
                    <a:ext uri="{FF2B5EF4-FFF2-40B4-BE49-F238E27FC236}">
                      <a16:creationId xmlns:a16="http://schemas.microsoft.com/office/drawing/2014/main" id="{E4A811FB-3146-1A55-571D-275247B1D2BC}"/>
                    </a:ext>
                  </a:extLst>
                </p:cNvPr>
                <p:cNvSpPr/>
                <p:nvPr/>
              </p:nvSpPr>
              <p:spPr>
                <a:xfrm>
                  <a:off x="2301016" y="3848103"/>
                  <a:ext cx="2275604" cy="53008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n-ZA" sz="1600" b="1" i="0" u="none" strike="noStrike" kern="1200" cap="none" spc="0" normalizeH="0" baseline="0" noProof="0" dirty="0">
                      <a:ln>
                        <a:noFill/>
                      </a:ln>
                      <a:solidFill>
                        <a:srgbClr val="FFFFFF"/>
                      </a:solidFill>
                      <a:effectLst/>
                      <a:uLnTx/>
                      <a:uFillTx/>
                      <a:latin typeface="Century Gothic"/>
                      <a:ea typeface="Century Gothic"/>
                      <a:cs typeface="Century Gothic"/>
                      <a:sym typeface="Century Gothic"/>
                    </a:rPr>
                    <a:t>Business Needs</a:t>
                  </a:r>
                  <a:endParaRPr kumimoji="0" sz="1600" b="1" i="0" u="none" strike="noStrike" kern="120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49" name="Google Shape;161;p1">
                  <a:extLst>
                    <a:ext uri="{FF2B5EF4-FFF2-40B4-BE49-F238E27FC236}">
                      <a16:creationId xmlns:a16="http://schemas.microsoft.com/office/drawing/2014/main" id="{846ED0D5-19EE-1963-1F8C-A918C57EB854}"/>
                    </a:ext>
                  </a:extLst>
                </p:cNvPr>
                <p:cNvSpPr/>
                <p:nvPr/>
              </p:nvSpPr>
              <p:spPr>
                <a:xfrm>
                  <a:off x="2309239" y="4378189"/>
                  <a:ext cx="2268697" cy="2101855"/>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Century Gothic"/>
                    <a:buNone/>
                    <a:tabLst/>
                    <a:defRPr/>
                  </a:pPr>
                  <a:r>
                    <a:rPr kumimoji="0" lang="en-ZA" sz="12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rPr>
                    <a:t> </a:t>
                  </a:r>
                  <a:endParaRPr kumimoji="0" sz="12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p:txBody>
            </p:sp>
          </p:grpSp>
        </p:grpSp>
        <p:sp>
          <p:nvSpPr>
            <p:cNvPr id="6" name="Google Shape;162;p1">
              <a:extLst>
                <a:ext uri="{FF2B5EF4-FFF2-40B4-BE49-F238E27FC236}">
                  <a16:creationId xmlns:a16="http://schemas.microsoft.com/office/drawing/2014/main" id="{37174908-2EC1-263C-1C68-AA4F6309F96C}"/>
                </a:ext>
              </a:extLst>
            </p:cNvPr>
            <p:cNvSpPr/>
            <p:nvPr/>
          </p:nvSpPr>
          <p:spPr>
            <a:xfrm>
              <a:off x="7020690" y="518832"/>
              <a:ext cx="4635447" cy="41017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Century Gothic"/>
                <a:buNone/>
                <a:tabLst/>
                <a:defRPr/>
              </a:pPr>
              <a:r>
                <a:rPr kumimoji="0" lang="en-ZA" sz="2000" b="1" i="0" u="none" strike="noStrike" kern="1200" cap="none" spc="0" normalizeH="0" baseline="0" noProof="0" dirty="0">
                  <a:ln>
                    <a:noFill/>
                  </a:ln>
                  <a:solidFill>
                    <a:srgbClr val="FFFFFF"/>
                  </a:solidFill>
                  <a:effectLst/>
                  <a:uLnTx/>
                  <a:uFillTx/>
                  <a:latin typeface="Century Gothic"/>
                  <a:ea typeface="Century Gothic"/>
                  <a:cs typeface="Century Gothic"/>
                  <a:sym typeface="Century Gothic"/>
                </a:rPr>
                <a:t>Key Highlights</a:t>
              </a:r>
              <a:endParaRPr kumimoji="0" sz="2000" b="1" i="0" u="none" strike="noStrike" kern="120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7" name="Google Shape;163;p1">
              <a:extLst>
                <a:ext uri="{FF2B5EF4-FFF2-40B4-BE49-F238E27FC236}">
                  <a16:creationId xmlns:a16="http://schemas.microsoft.com/office/drawing/2014/main" id="{629D88C2-C8AD-470B-9130-4281827DAF8F}"/>
                </a:ext>
              </a:extLst>
            </p:cNvPr>
            <p:cNvSpPr/>
            <p:nvPr/>
          </p:nvSpPr>
          <p:spPr>
            <a:xfrm>
              <a:off x="7020690" y="954361"/>
              <a:ext cx="4626953" cy="54817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grpSp>
          <p:nvGrpSpPr>
            <p:cNvPr id="8" name="Google Shape;164;p1">
              <a:extLst>
                <a:ext uri="{FF2B5EF4-FFF2-40B4-BE49-F238E27FC236}">
                  <a16:creationId xmlns:a16="http://schemas.microsoft.com/office/drawing/2014/main" id="{89A21E66-A7C3-5841-0B44-28CFA1D2C327}"/>
                </a:ext>
              </a:extLst>
            </p:cNvPr>
            <p:cNvGrpSpPr/>
            <p:nvPr/>
          </p:nvGrpSpPr>
          <p:grpSpPr>
            <a:xfrm>
              <a:off x="7212971" y="1084907"/>
              <a:ext cx="4443166" cy="5446693"/>
              <a:chOff x="7212971" y="1084907"/>
              <a:chExt cx="4443166" cy="5446693"/>
            </a:xfrm>
          </p:grpSpPr>
          <p:grpSp>
            <p:nvGrpSpPr>
              <p:cNvPr id="10" name="Google Shape;165;p1">
                <a:extLst>
                  <a:ext uri="{FF2B5EF4-FFF2-40B4-BE49-F238E27FC236}">
                    <a16:creationId xmlns:a16="http://schemas.microsoft.com/office/drawing/2014/main" id="{879330D7-1D26-E20E-3A36-2040A99383C1}"/>
                  </a:ext>
                </a:extLst>
              </p:cNvPr>
              <p:cNvGrpSpPr/>
              <p:nvPr/>
            </p:nvGrpSpPr>
            <p:grpSpPr>
              <a:xfrm>
                <a:off x="7239548" y="1084907"/>
                <a:ext cx="4408095" cy="968334"/>
                <a:chOff x="7055199" y="927795"/>
                <a:chExt cx="4408095" cy="968334"/>
              </a:xfrm>
            </p:grpSpPr>
            <p:grpSp>
              <p:nvGrpSpPr>
                <p:cNvPr id="38" name="Google Shape;166;p1">
                  <a:extLst>
                    <a:ext uri="{FF2B5EF4-FFF2-40B4-BE49-F238E27FC236}">
                      <a16:creationId xmlns:a16="http://schemas.microsoft.com/office/drawing/2014/main" id="{A33D7D4E-C3AF-1ABD-0973-8595739FC6E1}"/>
                    </a:ext>
                  </a:extLst>
                </p:cNvPr>
                <p:cNvGrpSpPr/>
                <p:nvPr/>
              </p:nvGrpSpPr>
              <p:grpSpPr>
                <a:xfrm>
                  <a:off x="7055199" y="927795"/>
                  <a:ext cx="4408095" cy="968334"/>
                  <a:chOff x="7055199" y="927795"/>
                  <a:chExt cx="4408095" cy="968334"/>
                </a:xfrm>
              </p:grpSpPr>
              <p:grpSp>
                <p:nvGrpSpPr>
                  <p:cNvPr id="40" name="Google Shape;167;p1">
                    <a:extLst>
                      <a:ext uri="{FF2B5EF4-FFF2-40B4-BE49-F238E27FC236}">
                        <a16:creationId xmlns:a16="http://schemas.microsoft.com/office/drawing/2014/main" id="{7DF1DDEE-E73E-59BD-81CF-9C2253100EF3}"/>
                      </a:ext>
                    </a:extLst>
                  </p:cNvPr>
                  <p:cNvGrpSpPr/>
                  <p:nvPr/>
                </p:nvGrpSpPr>
                <p:grpSpPr>
                  <a:xfrm>
                    <a:off x="7055199" y="927795"/>
                    <a:ext cx="4408095" cy="968334"/>
                    <a:chOff x="1105662" y="759555"/>
                    <a:chExt cx="4408095" cy="968334"/>
                  </a:xfrm>
                </p:grpSpPr>
                <p:sp>
                  <p:nvSpPr>
                    <p:cNvPr id="42" name="Google Shape;168;p1">
                      <a:extLst>
                        <a:ext uri="{FF2B5EF4-FFF2-40B4-BE49-F238E27FC236}">
                          <a16:creationId xmlns:a16="http://schemas.microsoft.com/office/drawing/2014/main" id="{F03B8CAB-8313-FC39-939A-7750AFF34677}"/>
                        </a:ext>
                      </a:extLst>
                    </p:cNvPr>
                    <p:cNvSpPr/>
                    <p:nvPr/>
                  </p:nvSpPr>
                  <p:spPr>
                    <a:xfrm>
                      <a:off x="1105662" y="891720"/>
                      <a:ext cx="672940" cy="675280"/>
                    </a:xfrm>
                    <a:prstGeom prst="donut">
                      <a:avLst>
                        <a:gd name="adj" fmla="val 8736"/>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2700"/>
                        <a:buFont typeface="Calibri"/>
                        <a:buNone/>
                        <a:tabLst/>
                        <a:defRPr/>
                      </a:pPr>
                      <a:endParaRPr kumimoji="0" sz="2700" b="0" i="0" u="none" strike="noStrike" kern="1200" cap="none" spc="0" normalizeH="0" baseline="0" noProof="0">
                        <a:ln>
                          <a:noFill/>
                        </a:ln>
                        <a:solidFill>
                          <a:srgbClr val="3F3F3F"/>
                        </a:solidFill>
                        <a:effectLst/>
                        <a:uLnTx/>
                        <a:uFillTx/>
                        <a:latin typeface="Calibri"/>
                        <a:ea typeface="Calibri"/>
                        <a:cs typeface="Calibri"/>
                        <a:sym typeface="Calibri"/>
                      </a:endParaRPr>
                    </a:p>
                  </p:txBody>
                </p:sp>
                <p:grpSp>
                  <p:nvGrpSpPr>
                    <p:cNvPr id="43" name="Google Shape;169;p1">
                      <a:extLst>
                        <a:ext uri="{FF2B5EF4-FFF2-40B4-BE49-F238E27FC236}">
                          <a16:creationId xmlns:a16="http://schemas.microsoft.com/office/drawing/2014/main" id="{E8281055-D308-99FC-373A-8DF58838E3B7}"/>
                        </a:ext>
                      </a:extLst>
                    </p:cNvPr>
                    <p:cNvGrpSpPr/>
                    <p:nvPr/>
                  </p:nvGrpSpPr>
                  <p:grpSpPr>
                    <a:xfrm>
                      <a:off x="1796560" y="759555"/>
                      <a:ext cx="3717197" cy="968334"/>
                      <a:chOff x="8103594" y="1374733"/>
                      <a:chExt cx="2967624" cy="845174"/>
                    </a:xfrm>
                  </p:grpSpPr>
                  <p:sp>
                    <p:nvSpPr>
                      <p:cNvPr id="44" name="Google Shape;170;p1">
                        <a:extLst>
                          <a:ext uri="{FF2B5EF4-FFF2-40B4-BE49-F238E27FC236}">
                            <a16:creationId xmlns:a16="http://schemas.microsoft.com/office/drawing/2014/main" id="{E95BA4F5-5F9B-4131-995B-AD22DF3DE6FA}"/>
                          </a:ext>
                        </a:extLst>
                      </p:cNvPr>
                      <p:cNvSpPr txBox="1"/>
                      <p:nvPr/>
                    </p:nvSpPr>
                    <p:spPr>
                      <a:xfrm>
                        <a:off x="8103594" y="1670621"/>
                        <a:ext cx="2967624" cy="549286"/>
                      </a:xfrm>
                      <a:prstGeom prst="rect">
                        <a:avLst/>
                      </a:prstGeom>
                      <a:noFill/>
                      <a:ln>
                        <a:noFill/>
                      </a:ln>
                    </p:spPr>
                    <p:txBody>
                      <a:bodyPr spcFirstLastPara="1" wrap="square" lIns="91425" tIns="45700" rIns="91425" bIns="45700" anchor="t" anchorCtr="0">
                        <a:spAutoFit/>
                      </a:bodyPr>
                      <a:lstStyle/>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panose="020B0604020202020204" pitchFamily="34" charset="0"/>
                          <a:buChar char="•"/>
                          <a:tabLst/>
                          <a:defRPr/>
                        </a:pP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R62mil annual turnover in FY2024 from a base of R42mil in FY2023. R12.5 mil generated through Telkom In FY2024</a:t>
                        </a:r>
                        <a:endParaRPr kumimoji="0"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endParaRPr>
                      </a:p>
                    </p:txBody>
                  </p:sp>
                  <p:sp>
                    <p:nvSpPr>
                      <p:cNvPr id="45" name="Google Shape;171;p1">
                        <a:extLst>
                          <a:ext uri="{FF2B5EF4-FFF2-40B4-BE49-F238E27FC236}">
                            <a16:creationId xmlns:a16="http://schemas.microsoft.com/office/drawing/2014/main" id="{9A89026E-19A4-C16F-5966-53B1EA3564D7}"/>
                          </a:ext>
                        </a:extLst>
                      </p:cNvPr>
                      <p:cNvSpPr txBox="1"/>
                      <p:nvPr/>
                    </p:nvSpPr>
                    <p:spPr>
                      <a:xfrm>
                        <a:off x="8116819" y="1374733"/>
                        <a:ext cx="2487300" cy="2685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entury Gothic"/>
                          <a:buNone/>
                          <a:tabLst/>
                          <a:defRPr/>
                        </a:pPr>
                        <a:r>
                          <a:rPr kumimoji="0" lang="en-ZA" sz="1400" b="1"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Revenue to date</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cxnSp>
                <p:nvCxnSpPr>
                  <p:cNvPr id="41" name="Google Shape;172;p1">
                    <a:extLst>
                      <a:ext uri="{FF2B5EF4-FFF2-40B4-BE49-F238E27FC236}">
                        <a16:creationId xmlns:a16="http://schemas.microsoft.com/office/drawing/2014/main" id="{0C993AC1-FE49-5F38-B0B0-BA65A92A4309}"/>
                      </a:ext>
                    </a:extLst>
                  </p:cNvPr>
                  <p:cNvCxnSpPr/>
                  <p:nvPr/>
                </p:nvCxnSpPr>
                <p:spPr>
                  <a:xfrm>
                    <a:off x="7812672" y="1235421"/>
                    <a:ext cx="2732619" cy="0"/>
                  </a:xfrm>
                  <a:prstGeom prst="straightConnector1">
                    <a:avLst/>
                  </a:prstGeom>
                  <a:noFill/>
                  <a:ln w="12700" cap="flat" cmpd="sng">
                    <a:solidFill>
                      <a:schemeClr val="accent6"/>
                    </a:solidFill>
                    <a:prstDash val="solid"/>
                    <a:miter lim="800000"/>
                    <a:headEnd type="none" w="sm" len="sm"/>
                    <a:tailEnd type="oval" w="med" len="med"/>
                  </a:ln>
                </p:spPr>
              </p:cxnSp>
            </p:grpSp>
            <p:sp>
              <p:nvSpPr>
                <p:cNvPr id="39" name="Google Shape;173;p1">
                  <a:extLst>
                    <a:ext uri="{FF2B5EF4-FFF2-40B4-BE49-F238E27FC236}">
                      <a16:creationId xmlns:a16="http://schemas.microsoft.com/office/drawing/2014/main" id="{B6AEDC6D-3E0D-3AC8-9C57-F2461E66FCDD}"/>
                    </a:ext>
                  </a:extLst>
                </p:cNvPr>
                <p:cNvSpPr/>
                <p:nvPr/>
              </p:nvSpPr>
              <p:spPr>
                <a:xfrm>
                  <a:off x="7264505" y="1263650"/>
                  <a:ext cx="238800" cy="283800"/>
                </a:xfrm>
                <a:prstGeom prst="chevron">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nvGrpSpPr>
              <p:cNvPr id="11" name="Google Shape;174;p1">
                <a:extLst>
                  <a:ext uri="{FF2B5EF4-FFF2-40B4-BE49-F238E27FC236}">
                    <a16:creationId xmlns:a16="http://schemas.microsoft.com/office/drawing/2014/main" id="{BC8E8BBE-9AAB-F415-F3A9-5293E90CD7D0}"/>
                  </a:ext>
                </a:extLst>
              </p:cNvPr>
              <p:cNvGrpSpPr/>
              <p:nvPr/>
            </p:nvGrpSpPr>
            <p:grpSpPr>
              <a:xfrm>
                <a:off x="7212971" y="2132843"/>
                <a:ext cx="4286827" cy="1135995"/>
                <a:chOff x="7028622" y="793997"/>
                <a:chExt cx="4286827" cy="1135995"/>
              </a:xfrm>
            </p:grpSpPr>
            <p:grpSp>
              <p:nvGrpSpPr>
                <p:cNvPr id="30" name="Google Shape;175;p1">
                  <a:extLst>
                    <a:ext uri="{FF2B5EF4-FFF2-40B4-BE49-F238E27FC236}">
                      <a16:creationId xmlns:a16="http://schemas.microsoft.com/office/drawing/2014/main" id="{FF87CC88-EF88-4636-8176-5C1423D9998A}"/>
                    </a:ext>
                  </a:extLst>
                </p:cNvPr>
                <p:cNvGrpSpPr/>
                <p:nvPr/>
              </p:nvGrpSpPr>
              <p:grpSpPr>
                <a:xfrm>
                  <a:off x="7028622" y="793997"/>
                  <a:ext cx="4286827" cy="1135995"/>
                  <a:chOff x="7028622" y="793997"/>
                  <a:chExt cx="4286827" cy="1135995"/>
                </a:xfrm>
              </p:grpSpPr>
              <p:grpSp>
                <p:nvGrpSpPr>
                  <p:cNvPr id="32" name="Google Shape;176;p1">
                    <a:extLst>
                      <a:ext uri="{FF2B5EF4-FFF2-40B4-BE49-F238E27FC236}">
                        <a16:creationId xmlns:a16="http://schemas.microsoft.com/office/drawing/2014/main" id="{3920D7F7-9859-CE24-2C57-E1975A591DDA}"/>
                      </a:ext>
                    </a:extLst>
                  </p:cNvPr>
                  <p:cNvGrpSpPr/>
                  <p:nvPr/>
                </p:nvGrpSpPr>
                <p:grpSpPr>
                  <a:xfrm>
                    <a:off x="7028622" y="793997"/>
                    <a:ext cx="4286827" cy="1135995"/>
                    <a:chOff x="1079085" y="625757"/>
                    <a:chExt cx="4286827" cy="1135995"/>
                  </a:xfrm>
                </p:grpSpPr>
                <p:sp>
                  <p:nvSpPr>
                    <p:cNvPr id="34" name="Google Shape;177;p1">
                      <a:extLst>
                        <a:ext uri="{FF2B5EF4-FFF2-40B4-BE49-F238E27FC236}">
                          <a16:creationId xmlns:a16="http://schemas.microsoft.com/office/drawing/2014/main" id="{7A97FD69-F575-7833-B6D7-0E499EDE0D0D}"/>
                        </a:ext>
                      </a:extLst>
                    </p:cNvPr>
                    <p:cNvSpPr/>
                    <p:nvPr/>
                  </p:nvSpPr>
                  <p:spPr>
                    <a:xfrm>
                      <a:off x="1079085" y="739805"/>
                      <a:ext cx="668818" cy="675280"/>
                    </a:xfrm>
                    <a:prstGeom prst="donut">
                      <a:avLst>
                        <a:gd name="adj" fmla="val 8736"/>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2700"/>
                        <a:buFont typeface="Calibri"/>
                        <a:buNone/>
                        <a:tabLst/>
                        <a:defRPr/>
                      </a:pPr>
                      <a:endParaRPr kumimoji="0" sz="2700" b="0" i="0" u="none" strike="noStrike" kern="1200" cap="none" spc="0" normalizeH="0" baseline="0" noProof="0">
                        <a:ln>
                          <a:noFill/>
                        </a:ln>
                        <a:solidFill>
                          <a:srgbClr val="3F3F3F"/>
                        </a:solidFill>
                        <a:effectLst/>
                        <a:uLnTx/>
                        <a:uFillTx/>
                        <a:latin typeface="Calibri"/>
                        <a:ea typeface="Calibri"/>
                        <a:cs typeface="Calibri"/>
                        <a:sym typeface="Calibri"/>
                      </a:endParaRPr>
                    </a:p>
                  </p:txBody>
                </p:sp>
                <p:grpSp>
                  <p:nvGrpSpPr>
                    <p:cNvPr id="35" name="Google Shape;178;p1">
                      <a:extLst>
                        <a:ext uri="{FF2B5EF4-FFF2-40B4-BE49-F238E27FC236}">
                          <a16:creationId xmlns:a16="http://schemas.microsoft.com/office/drawing/2014/main" id="{7341035D-837E-BC03-A771-9CF91DC96387}"/>
                        </a:ext>
                      </a:extLst>
                    </p:cNvPr>
                    <p:cNvGrpSpPr/>
                    <p:nvPr/>
                  </p:nvGrpSpPr>
                  <p:grpSpPr>
                    <a:xfrm>
                      <a:off x="1796560" y="625757"/>
                      <a:ext cx="3569352" cy="1135995"/>
                      <a:chOff x="8103591" y="1257946"/>
                      <a:chExt cx="2849591" cy="991509"/>
                    </a:xfrm>
                  </p:grpSpPr>
                  <p:sp>
                    <p:nvSpPr>
                      <p:cNvPr id="36" name="Google Shape;179;p1">
                        <a:extLst>
                          <a:ext uri="{FF2B5EF4-FFF2-40B4-BE49-F238E27FC236}">
                            <a16:creationId xmlns:a16="http://schemas.microsoft.com/office/drawing/2014/main" id="{015406D4-5F78-09B4-7D9E-6C9B279D1226}"/>
                          </a:ext>
                        </a:extLst>
                      </p:cNvPr>
                      <p:cNvSpPr txBox="1"/>
                      <p:nvPr/>
                    </p:nvSpPr>
                    <p:spPr>
                      <a:xfrm>
                        <a:off x="8116817" y="1543221"/>
                        <a:ext cx="2836365" cy="706234"/>
                      </a:xfrm>
                      <a:prstGeom prst="rect">
                        <a:avLst/>
                      </a:prstGeom>
                      <a:noFill/>
                      <a:ln>
                        <a:noFill/>
                      </a:ln>
                    </p:spPr>
                    <p:txBody>
                      <a:bodyPr spcFirstLastPara="1" wrap="square" lIns="91425" tIns="45700" rIns="91425" bIns="45700" anchor="t" anchorCtr="0">
                        <a:spAutoFit/>
                      </a:bodyPr>
                      <a:lstStyle/>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86 x permanent jobs created in April 2023 as a direct result of the Telkom Supplier Development loan through ABSA. Majority of these jobs are Black Youth.</a:t>
                        </a:r>
                        <a:endParaRPr kumimoji="0"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endParaRPr>
                      </a:p>
                    </p:txBody>
                  </p:sp>
                  <p:sp>
                    <p:nvSpPr>
                      <p:cNvPr id="37" name="Google Shape;180;p1">
                        <a:extLst>
                          <a:ext uri="{FF2B5EF4-FFF2-40B4-BE49-F238E27FC236}">
                            <a16:creationId xmlns:a16="http://schemas.microsoft.com/office/drawing/2014/main" id="{8D753D70-9BFF-37BE-6B65-E789E2B9241A}"/>
                          </a:ext>
                        </a:extLst>
                      </p:cNvPr>
                      <p:cNvSpPr txBox="1"/>
                      <p:nvPr/>
                    </p:nvSpPr>
                    <p:spPr>
                      <a:xfrm>
                        <a:off x="8103591" y="1257946"/>
                        <a:ext cx="2487300" cy="268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entury Gothic"/>
                          <a:buNone/>
                          <a:tabLst/>
                          <a:defRPr/>
                        </a:pPr>
                        <a:r>
                          <a:rPr kumimoji="0" lang="en-ZA" sz="1400" b="1"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Job Creation</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cxnSp>
                <p:nvCxnSpPr>
                  <p:cNvPr id="33" name="Google Shape;181;p1">
                    <a:extLst>
                      <a:ext uri="{FF2B5EF4-FFF2-40B4-BE49-F238E27FC236}">
                        <a16:creationId xmlns:a16="http://schemas.microsoft.com/office/drawing/2014/main" id="{E783E220-FEC6-CD96-7B46-803719F391A9}"/>
                      </a:ext>
                    </a:extLst>
                  </p:cNvPr>
                  <p:cNvCxnSpPr/>
                  <p:nvPr/>
                </p:nvCxnSpPr>
                <p:spPr>
                  <a:xfrm>
                    <a:off x="7812672" y="1121097"/>
                    <a:ext cx="2732700" cy="0"/>
                  </a:xfrm>
                  <a:prstGeom prst="straightConnector1">
                    <a:avLst/>
                  </a:prstGeom>
                  <a:noFill/>
                  <a:ln w="12700" cap="flat" cmpd="sng">
                    <a:solidFill>
                      <a:schemeClr val="accent6"/>
                    </a:solidFill>
                    <a:prstDash val="solid"/>
                    <a:miter lim="800000"/>
                    <a:headEnd type="none" w="sm" len="sm"/>
                    <a:tailEnd type="oval" w="med" len="med"/>
                  </a:ln>
                </p:spPr>
              </p:cxnSp>
            </p:grpSp>
            <p:sp>
              <p:nvSpPr>
                <p:cNvPr id="31" name="Google Shape;182;p1">
                  <a:extLst>
                    <a:ext uri="{FF2B5EF4-FFF2-40B4-BE49-F238E27FC236}">
                      <a16:creationId xmlns:a16="http://schemas.microsoft.com/office/drawing/2014/main" id="{254F86BD-6A88-5207-A653-D3E509D046D3}"/>
                    </a:ext>
                  </a:extLst>
                </p:cNvPr>
                <p:cNvSpPr/>
                <p:nvPr/>
              </p:nvSpPr>
              <p:spPr>
                <a:xfrm>
                  <a:off x="7310773" y="1121097"/>
                  <a:ext cx="238800" cy="283800"/>
                </a:xfrm>
                <a:prstGeom prst="chevron">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nvGrpSpPr>
              <p:cNvPr id="12" name="Google Shape;183;p1">
                <a:extLst>
                  <a:ext uri="{FF2B5EF4-FFF2-40B4-BE49-F238E27FC236}">
                    <a16:creationId xmlns:a16="http://schemas.microsoft.com/office/drawing/2014/main" id="{0DE38908-F749-1C11-A1B4-3DD5B4D57848}"/>
                  </a:ext>
                </a:extLst>
              </p:cNvPr>
              <p:cNvGrpSpPr/>
              <p:nvPr/>
            </p:nvGrpSpPr>
            <p:grpSpPr>
              <a:xfrm>
                <a:off x="7270124" y="3268839"/>
                <a:ext cx="4386013" cy="1006422"/>
                <a:chOff x="7085775" y="748259"/>
                <a:chExt cx="4386013" cy="1006422"/>
              </a:xfrm>
            </p:grpSpPr>
            <p:grpSp>
              <p:nvGrpSpPr>
                <p:cNvPr id="22" name="Google Shape;184;p1">
                  <a:extLst>
                    <a:ext uri="{FF2B5EF4-FFF2-40B4-BE49-F238E27FC236}">
                      <a16:creationId xmlns:a16="http://schemas.microsoft.com/office/drawing/2014/main" id="{4A286242-5FE1-5DA1-960A-00BC5A9BBCC3}"/>
                    </a:ext>
                  </a:extLst>
                </p:cNvPr>
                <p:cNvGrpSpPr/>
                <p:nvPr/>
              </p:nvGrpSpPr>
              <p:grpSpPr>
                <a:xfrm>
                  <a:off x="7085775" y="748259"/>
                  <a:ext cx="4386013" cy="1006422"/>
                  <a:chOff x="7085775" y="748259"/>
                  <a:chExt cx="4386013" cy="1006422"/>
                </a:xfrm>
              </p:grpSpPr>
              <p:grpSp>
                <p:nvGrpSpPr>
                  <p:cNvPr id="24" name="Google Shape;185;p1">
                    <a:extLst>
                      <a:ext uri="{FF2B5EF4-FFF2-40B4-BE49-F238E27FC236}">
                        <a16:creationId xmlns:a16="http://schemas.microsoft.com/office/drawing/2014/main" id="{5837111A-566A-D42B-375B-AD3A909CA438}"/>
                      </a:ext>
                    </a:extLst>
                  </p:cNvPr>
                  <p:cNvGrpSpPr/>
                  <p:nvPr/>
                </p:nvGrpSpPr>
                <p:grpSpPr>
                  <a:xfrm>
                    <a:off x="7085775" y="748259"/>
                    <a:ext cx="4386013" cy="1006422"/>
                    <a:chOff x="1136238" y="580019"/>
                    <a:chExt cx="4386013" cy="1006422"/>
                  </a:xfrm>
                </p:grpSpPr>
                <p:sp>
                  <p:nvSpPr>
                    <p:cNvPr id="26" name="Google Shape;186;p1">
                      <a:extLst>
                        <a:ext uri="{FF2B5EF4-FFF2-40B4-BE49-F238E27FC236}">
                          <a16:creationId xmlns:a16="http://schemas.microsoft.com/office/drawing/2014/main" id="{06AD08B3-219C-A96D-885A-920B08C04735}"/>
                        </a:ext>
                      </a:extLst>
                    </p:cNvPr>
                    <p:cNvSpPr/>
                    <p:nvPr/>
                  </p:nvSpPr>
                  <p:spPr>
                    <a:xfrm>
                      <a:off x="1136238" y="653991"/>
                      <a:ext cx="668818" cy="675280"/>
                    </a:xfrm>
                    <a:prstGeom prst="donut">
                      <a:avLst>
                        <a:gd name="adj" fmla="val 8736"/>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2700"/>
                        <a:buFont typeface="Calibri"/>
                        <a:buNone/>
                        <a:tabLst/>
                        <a:defRPr/>
                      </a:pPr>
                      <a:endParaRPr kumimoji="0" sz="2700" b="0" i="0" u="none" strike="noStrike" kern="1200" cap="none" spc="0" normalizeH="0" baseline="0" noProof="0">
                        <a:ln>
                          <a:noFill/>
                        </a:ln>
                        <a:solidFill>
                          <a:srgbClr val="3F3F3F"/>
                        </a:solidFill>
                        <a:effectLst/>
                        <a:uLnTx/>
                        <a:uFillTx/>
                        <a:latin typeface="Calibri"/>
                        <a:ea typeface="Calibri"/>
                        <a:cs typeface="Calibri"/>
                        <a:sym typeface="Calibri"/>
                      </a:endParaRPr>
                    </a:p>
                  </p:txBody>
                </p:sp>
                <p:grpSp>
                  <p:nvGrpSpPr>
                    <p:cNvPr id="27" name="Google Shape;187;p1">
                      <a:extLst>
                        <a:ext uri="{FF2B5EF4-FFF2-40B4-BE49-F238E27FC236}">
                          <a16:creationId xmlns:a16="http://schemas.microsoft.com/office/drawing/2014/main" id="{A8788AF7-8D50-4C21-5028-506053F3F4B1}"/>
                        </a:ext>
                      </a:extLst>
                    </p:cNvPr>
                    <p:cNvGrpSpPr/>
                    <p:nvPr/>
                  </p:nvGrpSpPr>
                  <p:grpSpPr>
                    <a:xfrm>
                      <a:off x="2005446" y="580019"/>
                      <a:ext cx="3516805" cy="1006422"/>
                      <a:chOff x="8270360" y="1218031"/>
                      <a:chExt cx="2807642" cy="878420"/>
                    </a:xfrm>
                  </p:grpSpPr>
                  <p:sp>
                    <p:nvSpPr>
                      <p:cNvPr id="28" name="Google Shape;188;p1">
                        <a:extLst>
                          <a:ext uri="{FF2B5EF4-FFF2-40B4-BE49-F238E27FC236}">
                            <a16:creationId xmlns:a16="http://schemas.microsoft.com/office/drawing/2014/main" id="{461160EF-EEF5-1900-CF66-626463E8F52B}"/>
                          </a:ext>
                        </a:extLst>
                      </p:cNvPr>
                      <p:cNvSpPr txBox="1"/>
                      <p:nvPr/>
                    </p:nvSpPr>
                    <p:spPr>
                      <a:xfrm>
                        <a:off x="8325514" y="1693084"/>
                        <a:ext cx="2752488" cy="40336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
                            <a:prstClr val="black"/>
                          </a:buClr>
                          <a:buSzPts val="1200"/>
                          <a:buFont typeface="Calibri"/>
                          <a:buNone/>
                          <a:tabLst/>
                          <a:defRPr/>
                        </a:pPr>
                        <a:endParaRPr kumimoji="0" sz="12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p:txBody>
                  </p:sp>
                  <p:sp>
                    <p:nvSpPr>
                      <p:cNvPr id="29" name="Google Shape;189;p1">
                        <a:extLst>
                          <a:ext uri="{FF2B5EF4-FFF2-40B4-BE49-F238E27FC236}">
                            <a16:creationId xmlns:a16="http://schemas.microsoft.com/office/drawing/2014/main" id="{B849CE52-8802-3C4B-C2E6-AEBF956D3AE9}"/>
                          </a:ext>
                        </a:extLst>
                      </p:cNvPr>
                      <p:cNvSpPr txBox="1"/>
                      <p:nvPr/>
                    </p:nvSpPr>
                    <p:spPr>
                      <a:xfrm>
                        <a:off x="8270360" y="1218031"/>
                        <a:ext cx="2529292" cy="457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entury Gothic"/>
                          <a:buNone/>
                          <a:tabLst/>
                          <a:defRPr/>
                        </a:pPr>
                        <a:r>
                          <a:rPr kumimoji="0" lang="en-ZA" sz="1400" b="1"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Marketing and Business Development support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cxnSp>
                <p:nvCxnSpPr>
                  <p:cNvPr id="25" name="Google Shape;190;p1">
                    <a:extLst>
                      <a:ext uri="{FF2B5EF4-FFF2-40B4-BE49-F238E27FC236}">
                        <a16:creationId xmlns:a16="http://schemas.microsoft.com/office/drawing/2014/main" id="{90DBDCC3-DFC1-3576-7FF1-3DF8098A5EEE}"/>
                      </a:ext>
                    </a:extLst>
                  </p:cNvPr>
                  <p:cNvCxnSpPr/>
                  <p:nvPr/>
                </p:nvCxnSpPr>
                <p:spPr>
                  <a:xfrm>
                    <a:off x="8078857" y="1305385"/>
                    <a:ext cx="2732700" cy="0"/>
                  </a:xfrm>
                  <a:prstGeom prst="straightConnector1">
                    <a:avLst/>
                  </a:prstGeom>
                  <a:noFill/>
                  <a:ln w="12700" cap="flat" cmpd="sng">
                    <a:solidFill>
                      <a:schemeClr val="accent6"/>
                    </a:solidFill>
                    <a:prstDash val="solid"/>
                    <a:miter lim="800000"/>
                    <a:headEnd type="none" w="sm" len="sm"/>
                    <a:tailEnd type="oval" w="med" len="med"/>
                  </a:ln>
                </p:spPr>
              </p:cxnSp>
            </p:grpSp>
            <p:sp>
              <p:nvSpPr>
                <p:cNvPr id="23" name="Google Shape;191;p1">
                  <a:extLst>
                    <a:ext uri="{FF2B5EF4-FFF2-40B4-BE49-F238E27FC236}">
                      <a16:creationId xmlns:a16="http://schemas.microsoft.com/office/drawing/2014/main" id="{748CC9C7-725E-F3D2-2E49-5D3931769A8D}"/>
                    </a:ext>
                  </a:extLst>
                </p:cNvPr>
                <p:cNvSpPr/>
                <p:nvPr/>
              </p:nvSpPr>
              <p:spPr>
                <a:xfrm>
                  <a:off x="7317240" y="1037955"/>
                  <a:ext cx="238800" cy="283800"/>
                </a:xfrm>
                <a:prstGeom prst="chevron">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nvGrpSpPr>
              <p:cNvPr id="13" name="Google Shape;192;p1">
                <a:extLst>
                  <a:ext uri="{FF2B5EF4-FFF2-40B4-BE49-F238E27FC236}">
                    <a16:creationId xmlns:a16="http://schemas.microsoft.com/office/drawing/2014/main" id="{64792A24-892A-3B0A-F0AD-BEEAB59A8168}"/>
                  </a:ext>
                </a:extLst>
              </p:cNvPr>
              <p:cNvGrpSpPr/>
              <p:nvPr/>
            </p:nvGrpSpPr>
            <p:grpSpPr>
              <a:xfrm>
                <a:off x="7239548" y="4636146"/>
                <a:ext cx="4289525" cy="1895454"/>
                <a:chOff x="7055199" y="933832"/>
                <a:chExt cx="4289525" cy="1895454"/>
              </a:xfrm>
            </p:grpSpPr>
            <p:grpSp>
              <p:nvGrpSpPr>
                <p:cNvPr id="14" name="Google Shape;193;p1">
                  <a:extLst>
                    <a:ext uri="{FF2B5EF4-FFF2-40B4-BE49-F238E27FC236}">
                      <a16:creationId xmlns:a16="http://schemas.microsoft.com/office/drawing/2014/main" id="{D7AACAA8-8C05-954C-99DE-DD324B224BDF}"/>
                    </a:ext>
                  </a:extLst>
                </p:cNvPr>
                <p:cNvGrpSpPr/>
                <p:nvPr/>
              </p:nvGrpSpPr>
              <p:grpSpPr>
                <a:xfrm>
                  <a:off x="7055199" y="933832"/>
                  <a:ext cx="4289525" cy="1895454"/>
                  <a:chOff x="7055199" y="933832"/>
                  <a:chExt cx="4289525" cy="1895454"/>
                </a:xfrm>
              </p:grpSpPr>
              <p:grpSp>
                <p:nvGrpSpPr>
                  <p:cNvPr id="16" name="Google Shape;194;p1">
                    <a:extLst>
                      <a:ext uri="{FF2B5EF4-FFF2-40B4-BE49-F238E27FC236}">
                        <a16:creationId xmlns:a16="http://schemas.microsoft.com/office/drawing/2014/main" id="{589C11E9-E580-3F1F-0DFA-3F4B31B5E96A}"/>
                      </a:ext>
                    </a:extLst>
                  </p:cNvPr>
                  <p:cNvGrpSpPr/>
                  <p:nvPr/>
                </p:nvGrpSpPr>
                <p:grpSpPr>
                  <a:xfrm>
                    <a:off x="7055199" y="933832"/>
                    <a:ext cx="4289525" cy="1895454"/>
                    <a:chOff x="1105662" y="765592"/>
                    <a:chExt cx="4289525" cy="1895454"/>
                  </a:xfrm>
                </p:grpSpPr>
                <p:sp>
                  <p:nvSpPr>
                    <p:cNvPr id="18" name="Google Shape;195;p1">
                      <a:extLst>
                        <a:ext uri="{FF2B5EF4-FFF2-40B4-BE49-F238E27FC236}">
                          <a16:creationId xmlns:a16="http://schemas.microsoft.com/office/drawing/2014/main" id="{6A94D33A-952D-C0F1-A2FF-40EA052DE016}"/>
                        </a:ext>
                      </a:extLst>
                    </p:cNvPr>
                    <p:cNvSpPr/>
                    <p:nvPr/>
                  </p:nvSpPr>
                  <p:spPr>
                    <a:xfrm>
                      <a:off x="1105662" y="765592"/>
                      <a:ext cx="672940" cy="675280"/>
                    </a:xfrm>
                    <a:prstGeom prst="donut">
                      <a:avLst>
                        <a:gd name="adj" fmla="val 8736"/>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2700"/>
                        <a:buFont typeface="Calibri"/>
                        <a:buNone/>
                        <a:tabLst/>
                        <a:defRPr/>
                      </a:pPr>
                      <a:endParaRPr kumimoji="0" sz="2700" b="0" i="0" u="none" strike="noStrike" kern="1200" cap="none" spc="0" normalizeH="0" baseline="0" noProof="0">
                        <a:ln>
                          <a:noFill/>
                        </a:ln>
                        <a:solidFill>
                          <a:srgbClr val="3F3F3F"/>
                        </a:solidFill>
                        <a:effectLst/>
                        <a:uLnTx/>
                        <a:uFillTx/>
                        <a:latin typeface="Calibri"/>
                        <a:ea typeface="Calibri"/>
                        <a:cs typeface="Calibri"/>
                        <a:sym typeface="Calibri"/>
                      </a:endParaRPr>
                    </a:p>
                  </p:txBody>
                </p:sp>
                <p:grpSp>
                  <p:nvGrpSpPr>
                    <p:cNvPr id="19" name="Google Shape;196;p1">
                      <a:extLst>
                        <a:ext uri="{FF2B5EF4-FFF2-40B4-BE49-F238E27FC236}">
                          <a16:creationId xmlns:a16="http://schemas.microsoft.com/office/drawing/2014/main" id="{20BFB041-30CA-FE12-5916-B8E8691DCBCC}"/>
                        </a:ext>
                      </a:extLst>
                    </p:cNvPr>
                    <p:cNvGrpSpPr/>
                    <p:nvPr/>
                  </p:nvGrpSpPr>
                  <p:grpSpPr>
                    <a:xfrm>
                      <a:off x="1883064" y="926493"/>
                      <a:ext cx="3512123" cy="1734553"/>
                      <a:chOff x="8172653" y="1520457"/>
                      <a:chExt cx="2803903" cy="1513950"/>
                    </a:xfrm>
                  </p:grpSpPr>
                  <p:sp>
                    <p:nvSpPr>
                      <p:cNvPr id="20" name="Google Shape;197;p1">
                        <a:extLst>
                          <a:ext uri="{FF2B5EF4-FFF2-40B4-BE49-F238E27FC236}">
                            <a16:creationId xmlns:a16="http://schemas.microsoft.com/office/drawing/2014/main" id="{FD53828E-8CD8-0C44-1818-96F03E7ED645}"/>
                          </a:ext>
                        </a:extLst>
                      </p:cNvPr>
                      <p:cNvSpPr txBox="1"/>
                      <p:nvPr/>
                    </p:nvSpPr>
                    <p:spPr>
                      <a:xfrm>
                        <a:off x="8233056" y="1857316"/>
                        <a:ext cx="2743500" cy="1177091"/>
                      </a:xfrm>
                      <a:prstGeom prst="rect">
                        <a:avLst/>
                      </a:prstGeom>
                      <a:noFill/>
                      <a:ln>
                        <a:noFill/>
                      </a:ln>
                    </p:spPr>
                    <p:txBody>
                      <a:bodyPr spcFirstLastPara="1" wrap="square" lIns="91425" tIns="45700" rIns="91425" bIns="45700" anchor="t" anchorCtr="0">
                        <a:spAutoFit/>
                      </a:bodyPr>
                      <a:lstStyle/>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Telkom Consumer Small Business</a:t>
                        </a:r>
                      </a:p>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ZA" sz="1200" b="0" i="0" u="none" strike="noStrike" kern="1200" cap="none" spc="0" normalizeH="0" baseline="0" noProof="0" dirty="0" err="1">
                            <a:ln>
                              <a:noFill/>
                            </a:ln>
                            <a:solidFill>
                              <a:srgbClr val="000000"/>
                            </a:solidFill>
                            <a:effectLst/>
                            <a:uLnTx/>
                            <a:uFillTx/>
                            <a:latin typeface="Century Gothic"/>
                            <a:ea typeface="Century Gothic"/>
                            <a:cs typeface="Century Gothic"/>
                            <a:sym typeface="Century Gothic"/>
                          </a:rPr>
                          <a:t>Melsetters</a:t>
                        </a: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 Guest House </a:t>
                        </a:r>
                      </a:p>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ZA" sz="1200" b="0" i="0" u="none" strike="noStrike" kern="1200" cap="none" spc="0" normalizeH="0" baseline="0" noProof="0" dirty="0" err="1">
                            <a:ln>
                              <a:noFill/>
                            </a:ln>
                            <a:solidFill>
                              <a:srgbClr val="000000"/>
                            </a:solidFill>
                            <a:effectLst/>
                            <a:uLnTx/>
                            <a:uFillTx/>
                            <a:latin typeface="Century Gothic"/>
                            <a:ea typeface="Century Gothic"/>
                            <a:cs typeface="Century Gothic"/>
                            <a:sym typeface="Century Gothic"/>
                          </a:rPr>
                          <a:t>Jakaranda</a:t>
                        </a: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 Guest Lodge </a:t>
                        </a:r>
                      </a:p>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ZA" sz="1200" b="0" i="0" u="none" strike="noStrike" kern="1200" cap="none" spc="0" normalizeH="0" baseline="0" noProof="0" dirty="0" err="1">
                            <a:ln>
                              <a:noFill/>
                            </a:ln>
                            <a:solidFill>
                              <a:srgbClr val="000000"/>
                            </a:solidFill>
                            <a:effectLst/>
                            <a:uLnTx/>
                            <a:uFillTx/>
                            <a:latin typeface="Century Gothic"/>
                            <a:ea typeface="Century Gothic"/>
                            <a:cs typeface="Century Gothic"/>
                            <a:sym typeface="Century Gothic"/>
                          </a:rPr>
                          <a:t>Nukusasa</a:t>
                        </a: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 Trading Enterprise (Trailer Hires) </a:t>
                        </a:r>
                      </a:p>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Pace Car Rental </a:t>
                        </a:r>
                      </a:p>
                      <a:p>
                        <a:pPr marL="171450" marR="0" lvl="0" indent="-171450"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ZA" sz="1200" b="0" i="0" u="none" strike="noStrike" kern="1200" cap="none" spc="0" normalizeH="0" baseline="0" noProof="0" dirty="0" err="1">
                            <a:ln>
                              <a:noFill/>
                            </a:ln>
                            <a:solidFill>
                              <a:srgbClr val="000000"/>
                            </a:solidFill>
                            <a:effectLst/>
                            <a:uLnTx/>
                            <a:uFillTx/>
                            <a:latin typeface="Century Gothic"/>
                            <a:ea typeface="Century Gothic"/>
                            <a:cs typeface="Century Gothic"/>
                            <a:sym typeface="Century Gothic"/>
                          </a:rPr>
                          <a:t>DataKeeper</a:t>
                        </a:r>
                        <a:r>
                          <a:rPr kumimoji="0" lang="en-ZA"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 (Server hosting Services) </a:t>
                        </a:r>
                      </a:p>
                      <a:p>
                        <a:pPr marL="0" marR="0" lvl="0" indent="0" algn="l" defTabSz="914400" rtl="0" eaLnBrk="1" fontAlgn="auto" latinLnBrk="0" hangingPunct="1">
                          <a:lnSpc>
                            <a:spcPct val="100000"/>
                          </a:lnSpc>
                          <a:spcBef>
                            <a:spcPts val="0"/>
                          </a:spcBef>
                          <a:spcAft>
                            <a:spcPts val="0"/>
                          </a:spcAft>
                          <a:buClr>
                            <a:srgbClr val="000000"/>
                          </a:buClr>
                          <a:buSzPts val="1200"/>
                          <a:buFontTx/>
                          <a:buNone/>
                          <a:tabLst/>
                          <a:defRPr/>
                        </a:pPr>
                        <a:endParaRPr kumimoji="0" sz="120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endParaRPr>
                      </a:p>
                    </p:txBody>
                  </p:sp>
                  <p:sp>
                    <p:nvSpPr>
                      <p:cNvPr id="21" name="Google Shape;198;p1">
                        <a:extLst>
                          <a:ext uri="{FF2B5EF4-FFF2-40B4-BE49-F238E27FC236}">
                            <a16:creationId xmlns:a16="http://schemas.microsoft.com/office/drawing/2014/main" id="{92A3A8B7-A4FB-922B-91FB-91A72886EA32}"/>
                          </a:ext>
                        </a:extLst>
                      </p:cNvPr>
                      <p:cNvSpPr txBox="1"/>
                      <p:nvPr/>
                    </p:nvSpPr>
                    <p:spPr>
                      <a:xfrm>
                        <a:off x="8172653" y="1520457"/>
                        <a:ext cx="2487300" cy="2685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entury Gothic"/>
                          <a:buNone/>
                          <a:tabLst/>
                          <a:defRPr/>
                        </a:pPr>
                        <a:r>
                          <a:rPr kumimoji="0" lang="en-ZA" sz="1400" b="1"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Key Partnerships</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cxnSp>
                <p:nvCxnSpPr>
                  <p:cNvPr id="17" name="Google Shape;199;p1">
                    <a:extLst>
                      <a:ext uri="{FF2B5EF4-FFF2-40B4-BE49-F238E27FC236}">
                        <a16:creationId xmlns:a16="http://schemas.microsoft.com/office/drawing/2014/main" id="{B09C6BD1-8233-BB3B-D8B2-3D1E85993190}"/>
                      </a:ext>
                    </a:extLst>
                  </p:cNvPr>
                  <p:cNvCxnSpPr>
                    <a:cxnSpLocks/>
                  </p:cNvCxnSpPr>
                  <p:nvPr/>
                </p:nvCxnSpPr>
                <p:spPr>
                  <a:xfrm flipV="1">
                    <a:off x="7857740" y="1404624"/>
                    <a:ext cx="2701270" cy="20244"/>
                  </a:xfrm>
                  <a:prstGeom prst="straightConnector1">
                    <a:avLst/>
                  </a:prstGeom>
                  <a:noFill/>
                  <a:ln w="12700" cap="flat" cmpd="sng">
                    <a:solidFill>
                      <a:schemeClr val="accent6"/>
                    </a:solidFill>
                    <a:prstDash val="solid"/>
                    <a:miter lim="800000"/>
                    <a:headEnd type="none" w="sm" len="sm"/>
                    <a:tailEnd type="oval" w="med" len="med"/>
                  </a:ln>
                </p:spPr>
              </p:cxnSp>
            </p:grpSp>
            <p:sp>
              <p:nvSpPr>
                <p:cNvPr id="15" name="Google Shape;200;p1">
                  <a:extLst>
                    <a:ext uri="{FF2B5EF4-FFF2-40B4-BE49-F238E27FC236}">
                      <a16:creationId xmlns:a16="http://schemas.microsoft.com/office/drawing/2014/main" id="{EB73C1AC-1FDE-6B72-46F4-604FB95E07EA}"/>
                    </a:ext>
                  </a:extLst>
                </p:cNvPr>
                <p:cNvSpPr/>
                <p:nvPr/>
              </p:nvSpPr>
              <p:spPr>
                <a:xfrm>
                  <a:off x="7298587" y="1150482"/>
                  <a:ext cx="238800" cy="283800"/>
                </a:xfrm>
                <a:prstGeom prst="chevron">
                  <a:avLst>
                    <a:gd name="adj" fmla="val 50000"/>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sp>
          <p:nvSpPr>
            <p:cNvPr id="9" name="Google Shape;201;p1">
              <a:extLst>
                <a:ext uri="{FF2B5EF4-FFF2-40B4-BE49-F238E27FC236}">
                  <a16:creationId xmlns:a16="http://schemas.microsoft.com/office/drawing/2014/main" id="{C8C5A86C-36E1-0998-9089-23AE4730C238}"/>
                </a:ext>
              </a:extLst>
            </p:cNvPr>
            <p:cNvSpPr txBox="1"/>
            <p:nvPr/>
          </p:nvSpPr>
          <p:spPr>
            <a:xfrm>
              <a:off x="-1193830" y="11048"/>
              <a:ext cx="4200939" cy="4495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472C4"/>
                </a:buClr>
                <a:buSzPts val="2800"/>
                <a:buFont typeface="Century Gothic"/>
                <a:buNone/>
                <a:tabLst/>
                <a:defRPr/>
              </a:pPr>
              <a:r>
                <a:rPr kumimoji="0" lang="en-ZA" sz="2400" b="1" i="0" u="none" strike="noStrike" kern="1200" cap="none" spc="0" normalizeH="0" baseline="0" noProof="0" dirty="0">
                  <a:ln>
                    <a:noFill/>
                  </a:ln>
                  <a:solidFill>
                    <a:prstClr val="white"/>
                  </a:solidFill>
                  <a:effectLst/>
                  <a:uLnTx/>
                  <a:uFillTx/>
                  <a:latin typeface="Century Gothic"/>
                  <a:ea typeface="Century Gothic"/>
                  <a:cs typeface="Century Gothic"/>
                  <a:sym typeface="Century Gothic"/>
                </a:rPr>
                <a:t>Case Study</a:t>
              </a:r>
              <a:endParaRPr kumimoji="0" sz="2400" b="1" i="0" u="none" strike="noStrike" kern="1200" cap="none" spc="0" normalizeH="0" baseline="0" noProof="0" dirty="0">
                <a:ln>
                  <a:noFill/>
                </a:ln>
                <a:solidFill>
                  <a:prstClr val="white"/>
                </a:solidFill>
                <a:effectLst/>
                <a:uLnTx/>
                <a:uFillTx/>
                <a:latin typeface="Century Gothic"/>
                <a:ea typeface="Century Gothic"/>
                <a:cs typeface="Century Gothic"/>
                <a:sym typeface="Century Gothic"/>
              </a:endParaRPr>
            </a:p>
          </p:txBody>
        </p:sp>
      </p:grpSp>
      <p:sp>
        <p:nvSpPr>
          <p:cNvPr id="50" name="Google Shape;202;p1">
            <a:extLst>
              <a:ext uri="{FF2B5EF4-FFF2-40B4-BE49-F238E27FC236}">
                <a16:creationId xmlns:a16="http://schemas.microsoft.com/office/drawing/2014/main" id="{00628F47-183A-0C6D-6A2B-6C126CD185F8}"/>
              </a:ext>
            </a:extLst>
          </p:cNvPr>
          <p:cNvSpPr/>
          <p:nvPr/>
        </p:nvSpPr>
        <p:spPr>
          <a:xfrm>
            <a:off x="4955540" y="4086683"/>
            <a:ext cx="2183469" cy="53306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n-ZA" sz="1600" b="1" i="0" u="none" strike="noStrike" kern="1200" cap="none" spc="0" normalizeH="0" baseline="0" noProof="0">
                <a:ln>
                  <a:noFill/>
                </a:ln>
                <a:solidFill>
                  <a:srgbClr val="FFFFFF"/>
                </a:solidFill>
                <a:effectLst/>
                <a:uLnTx/>
                <a:uFillTx/>
                <a:latin typeface="Century Gothic"/>
                <a:ea typeface="Century Gothic"/>
                <a:cs typeface="Century Gothic"/>
                <a:sym typeface="Century Gothic"/>
              </a:rPr>
              <a:t>Results</a:t>
            </a:r>
            <a:endParaRPr kumimoji="0" sz="1600" b="1" i="0" u="none" strike="noStrike" kern="120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51" name="Google Shape;203;p1">
            <a:extLst>
              <a:ext uri="{FF2B5EF4-FFF2-40B4-BE49-F238E27FC236}">
                <a16:creationId xmlns:a16="http://schemas.microsoft.com/office/drawing/2014/main" id="{B003FF4F-7629-AAB4-E62B-C69AC6471977}"/>
              </a:ext>
            </a:extLst>
          </p:cNvPr>
          <p:cNvSpPr/>
          <p:nvPr/>
        </p:nvSpPr>
        <p:spPr>
          <a:xfrm>
            <a:off x="4955540" y="4645726"/>
            <a:ext cx="2183469" cy="2120602"/>
          </a:xfrm>
          <a:prstGeom prst="rect">
            <a:avLst/>
          </a:prstGeom>
          <a:solidFill>
            <a:srgbClr val="F2F2F2"/>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Century Gothic"/>
              <a:buNone/>
              <a:tabLst/>
              <a:defRPr/>
            </a:pPr>
            <a:r>
              <a:rPr kumimoji="0" lang="en-ZA" sz="115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rPr>
              <a:t>Telkom approved a</a:t>
            </a:r>
          </a:p>
          <a:p>
            <a:pPr marL="0" marR="0" lvl="0" indent="0" algn="ctr" defTabSz="914400" rtl="0" eaLnBrk="1" fontAlgn="auto" latinLnBrk="0" hangingPunct="1">
              <a:lnSpc>
                <a:spcPct val="100000"/>
              </a:lnSpc>
              <a:spcBef>
                <a:spcPts val="0"/>
              </a:spcBef>
              <a:spcAft>
                <a:spcPts val="0"/>
              </a:spcAft>
              <a:buClr>
                <a:srgbClr val="000000"/>
              </a:buClr>
              <a:buSzPts val="1200"/>
              <a:buFont typeface="Century Gothic"/>
              <a:buNone/>
              <a:tabLst/>
              <a:defRPr/>
            </a:pPr>
            <a:r>
              <a:rPr kumimoji="0" lang="en-ZA" sz="115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R7mil loan through the ABSA Supplier Development Fund in </a:t>
            </a:r>
            <a:r>
              <a:rPr kumimoji="0" lang="en-ZA" sz="1150" b="0" i="0" u="none" strike="noStrike" kern="1200" cap="none" spc="0" normalizeH="0" baseline="0" noProof="0" dirty="0" err="1">
                <a:ln>
                  <a:noFill/>
                </a:ln>
                <a:solidFill>
                  <a:prstClr val="black"/>
                </a:solidFill>
                <a:effectLst/>
                <a:uLnTx/>
                <a:uFillTx/>
                <a:latin typeface="Century Gothic"/>
                <a:ea typeface="Century Gothic"/>
                <a:cs typeface="Century Gothic"/>
                <a:sym typeface="Century Gothic"/>
              </a:rPr>
              <a:t>Aions</a:t>
            </a:r>
            <a:r>
              <a:rPr kumimoji="0" lang="en-ZA" sz="115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 in March 2023</a:t>
            </a:r>
            <a:endParaRPr kumimoji="0" sz="1150" b="0" i="0" u="none" strike="noStrike" kern="1200" cap="none" spc="0" normalizeH="0" baseline="0" noProof="0" dirty="0">
              <a:ln>
                <a:noFill/>
              </a:ln>
              <a:solidFill>
                <a:srgbClr val="000000"/>
              </a:solidFill>
              <a:effectLst/>
              <a:uLnTx/>
              <a:uFillTx/>
              <a:latin typeface="Century Gothic"/>
              <a:ea typeface="Century Gothic"/>
              <a:cs typeface="Century Gothic"/>
              <a:sym typeface="Century Gothic"/>
            </a:endParaRPr>
          </a:p>
        </p:txBody>
      </p:sp>
      <p:pic>
        <p:nvPicPr>
          <p:cNvPr id="52" name="Google Shape;204;p1">
            <a:extLst>
              <a:ext uri="{FF2B5EF4-FFF2-40B4-BE49-F238E27FC236}">
                <a16:creationId xmlns:a16="http://schemas.microsoft.com/office/drawing/2014/main" id="{62A4746F-0057-5D3D-9389-02111CABC7BE}"/>
              </a:ext>
            </a:extLst>
          </p:cNvPr>
          <p:cNvPicPr preferRelativeResize="0"/>
          <p:nvPr/>
        </p:nvPicPr>
        <p:blipFill rotWithShape="1">
          <a:blip r:embed="rId3">
            <a:alphaModFix/>
          </a:blip>
          <a:srcRect/>
          <a:stretch/>
        </p:blipFill>
        <p:spPr>
          <a:xfrm>
            <a:off x="10331334" y="97863"/>
            <a:ext cx="1390438" cy="480919"/>
          </a:xfrm>
          <a:prstGeom prst="rect">
            <a:avLst/>
          </a:prstGeom>
          <a:noFill/>
          <a:ln>
            <a:noFill/>
          </a:ln>
        </p:spPr>
      </p:pic>
      <p:sp>
        <p:nvSpPr>
          <p:cNvPr id="53" name="Google Shape;205;p1">
            <a:extLst>
              <a:ext uri="{FF2B5EF4-FFF2-40B4-BE49-F238E27FC236}">
                <a16:creationId xmlns:a16="http://schemas.microsoft.com/office/drawing/2014/main" id="{3F546F5A-E674-E7B1-FE95-FEFAA07BEE78}"/>
              </a:ext>
            </a:extLst>
          </p:cNvPr>
          <p:cNvSpPr txBox="1"/>
          <p:nvPr/>
        </p:nvSpPr>
        <p:spPr>
          <a:xfrm>
            <a:off x="10026456" y="383606"/>
            <a:ext cx="2126216" cy="318542"/>
          </a:xfrm>
          <a:prstGeom prst="rect">
            <a:avLst/>
          </a:prstGeom>
          <a:noFill/>
          <a:ln>
            <a:noFill/>
          </a:ln>
        </p:spPr>
        <p:txBody>
          <a:bodyPr spcFirstLastPara="1" wrap="square" lIns="91425" tIns="33350" rIns="91425" bIns="33350" anchor="ctr" anchorCtr="0">
            <a:noAutofit/>
          </a:bodyPr>
          <a:lstStyle/>
          <a:p>
            <a:pPr marL="0" marR="0" lvl="0" indent="0" algn="ctr" defTabSz="914400" rtl="0" eaLnBrk="1" fontAlgn="auto" latinLnBrk="0" hangingPunct="1">
              <a:lnSpc>
                <a:spcPct val="100000"/>
              </a:lnSpc>
              <a:spcBef>
                <a:spcPts val="0"/>
              </a:spcBef>
              <a:spcAft>
                <a:spcPts val="0"/>
              </a:spcAft>
              <a:buClr>
                <a:srgbClr val="0083C2"/>
              </a:buClr>
              <a:buSzPts val="997"/>
              <a:buFont typeface="Calibri"/>
              <a:buNone/>
              <a:tabLst/>
              <a:defRPr/>
            </a:pPr>
            <a:r>
              <a:rPr kumimoji="0" lang="en-ZA" sz="997" b="1" i="1" u="none" strike="noStrike" kern="1200" cap="none" spc="0" normalizeH="0" baseline="0" noProof="0" dirty="0">
                <a:ln>
                  <a:noFill/>
                </a:ln>
                <a:solidFill>
                  <a:srgbClr val="0083C2"/>
                </a:solidFill>
                <a:effectLst/>
                <a:uLnTx/>
                <a:uFillTx/>
                <a:latin typeface="Calibri"/>
                <a:ea typeface="Calibri"/>
                <a:cs typeface="Calibri"/>
                <a:sym typeface="Calibri"/>
              </a:rPr>
              <a:t>Consumer</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Google Shape;207;p1">
            <a:extLst>
              <a:ext uri="{FF2B5EF4-FFF2-40B4-BE49-F238E27FC236}">
                <a16:creationId xmlns:a16="http://schemas.microsoft.com/office/drawing/2014/main" id="{0106FB3F-B9AF-0D76-9ACC-5B08A6A367EC}"/>
              </a:ext>
            </a:extLst>
          </p:cNvPr>
          <p:cNvSpPr txBox="1"/>
          <p:nvPr/>
        </p:nvSpPr>
        <p:spPr>
          <a:xfrm>
            <a:off x="88314" y="4628672"/>
            <a:ext cx="2250510" cy="1862008"/>
          </a:xfrm>
          <a:prstGeom prst="rect">
            <a:avLst/>
          </a:prstGeom>
          <a:noFill/>
          <a:ln>
            <a:noFill/>
          </a:ln>
        </p:spPr>
        <p:txBody>
          <a:bodyPr spcFirstLastPara="1" wrap="square" lIns="91425" tIns="45700" rIns="91425" bIns="45700" anchor="t" anchorCtr="0">
            <a:spAutoFit/>
          </a:bodyPr>
          <a:lstStyle/>
          <a:p>
            <a:pPr marL="12700" marR="0" lvl="0" indent="0" algn="ctr" defTabSz="914400" rtl="0" eaLnBrk="1" fontAlgn="auto" latinLnBrk="0" hangingPunct="1">
              <a:lnSpc>
                <a:spcPct val="100000"/>
              </a:lnSpc>
              <a:spcBef>
                <a:spcPts val="0"/>
              </a:spcBef>
              <a:spcAft>
                <a:spcPts val="0"/>
              </a:spcAft>
              <a:buClr>
                <a:prstClr val="black"/>
              </a:buClr>
              <a:buSzPts val="1100"/>
              <a:buFont typeface="Arial"/>
              <a:buNone/>
              <a:tabLst/>
              <a:defRPr/>
            </a:pPr>
            <a:r>
              <a:rPr kumimoji="0" lang="en-ZA" sz="1150" b="0" i="0" u="none" strike="noStrike" kern="1200" cap="none" spc="0" normalizeH="0" baseline="0" noProof="0" dirty="0" err="1">
                <a:ln>
                  <a:noFill/>
                </a:ln>
                <a:solidFill>
                  <a:prstClr val="black"/>
                </a:solidFill>
                <a:effectLst/>
                <a:uLnTx/>
                <a:uFillTx/>
                <a:latin typeface="Century Gothic"/>
                <a:ea typeface="Century Gothic"/>
                <a:cs typeface="Century Gothic"/>
                <a:sym typeface="Century Gothic"/>
              </a:rPr>
              <a:t>Gcwensa</a:t>
            </a:r>
            <a:r>
              <a:rPr kumimoji="0" lang="en-ZA" sz="115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 Telecoms offers services and solutions for Telecom Network Operators and Vendors to support end to end Network Planning, Performance and Optimisation, Drive Testing, Deployment of both outdoor and DAS sites, Maintenance and IBS Design.</a:t>
            </a:r>
            <a:endParaRPr kumimoji="0"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Google Shape;209;p1">
            <a:extLst>
              <a:ext uri="{FF2B5EF4-FFF2-40B4-BE49-F238E27FC236}">
                <a16:creationId xmlns:a16="http://schemas.microsoft.com/office/drawing/2014/main" id="{F4691B57-909C-BC15-8EAF-2D9231720566}"/>
              </a:ext>
            </a:extLst>
          </p:cNvPr>
          <p:cNvSpPr txBox="1"/>
          <p:nvPr/>
        </p:nvSpPr>
        <p:spPr>
          <a:xfrm>
            <a:off x="2544170" y="4706305"/>
            <a:ext cx="2390579" cy="168503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150" b="0" i="0" u="none" strike="noStrike" kern="1200" cap="none" spc="0" normalizeH="0" baseline="0" noProof="0" dirty="0" err="1">
                <a:ln>
                  <a:noFill/>
                </a:ln>
                <a:solidFill>
                  <a:prstClr val="black"/>
                </a:solidFill>
                <a:effectLst/>
                <a:uLnTx/>
                <a:uFillTx/>
                <a:latin typeface="Century Gothic"/>
                <a:ea typeface="Century Gothic"/>
                <a:cs typeface="Century Gothic"/>
                <a:sym typeface="Century Gothic"/>
              </a:rPr>
              <a:t>Gcwensa</a:t>
            </a:r>
            <a:r>
              <a:rPr kumimoji="0" lang="en-ZA" sz="115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 Telecoms required support to cover overhead costs i.e., procurement of supporting software; acquisition of hardware infrastructure. Ensuring operational readiness to effectively deliver on awarded projects</a:t>
            </a:r>
            <a:endParaRPr kumimoji="0" sz="115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endParaRPr>
          </a:p>
        </p:txBody>
      </p:sp>
      <p:sp>
        <p:nvSpPr>
          <p:cNvPr id="58" name="Google Shape;210;p1">
            <a:extLst>
              <a:ext uri="{FF2B5EF4-FFF2-40B4-BE49-F238E27FC236}">
                <a16:creationId xmlns:a16="http://schemas.microsoft.com/office/drawing/2014/main" id="{EDB68BED-49AE-8B18-BA01-C9405183AB8E}"/>
              </a:ext>
            </a:extLst>
          </p:cNvPr>
          <p:cNvSpPr txBox="1"/>
          <p:nvPr/>
        </p:nvSpPr>
        <p:spPr>
          <a:xfrm>
            <a:off x="8391018" y="4137741"/>
            <a:ext cx="3594480" cy="830956"/>
          </a:xfrm>
          <a:prstGeom prst="rect">
            <a:avLst/>
          </a:prstGeom>
          <a:noFill/>
          <a:ln>
            <a:noFill/>
          </a:ln>
        </p:spPr>
        <p:txBody>
          <a:bodyPr spcFirstLastPara="1" wrap="square" lIns="91425" tIns="45700" rIns="91425" bIns="45700" anchor="t" anchorCtr="0">
            <a:spAutoFit/>
          </a:bodyPr>
          <a:lstStyle/>
          <a:p>
            <a:pPr marL="171450" marR="0" lvl="0" indent="-171450" algn="l" defTabSz="914400" rtl="0" eaLnBrk="1" fontAlgn="auto" latinLnBrk="0" hangingPunct="1">
              <a:lnSpc>
                <a:spcPct val="100000"/>
              </a:lnSpc>
              <a:spcBef>
                <a:spcPts val="0"/>
              </a:spcBef>
              <a:spcAft>
                <a:spcPts val="0"/>
              </a:spcAft>
              <a:buClr>
                <a:prstClr val="black"/>
              </a:buClr>
              <a:buSzPts val="1100"/>
              <a:buFont typeface="Arial"/>
              <a:buChar char="•"/>
              <a:tabLst/>
              <a:defRPr/>
            </a:pPr>
            <a:r>
              <a:rPr kumimoji="0" lang="en-ZA" sz="120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Winner of </a:t>
            </a:r>
            <a:r>
              <a:rPr kumimoji="0" lang="en-ZA" sz="1200" b="0" i="1"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the </a:t>
            </a:r>
            <a:r>
              <a:rPr kumimoji="0" lang="en-ZA" sz="1200" b="1" i="1"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Telkom Consumer and Small Business (CSB) People’s Choice Awards</a:t>
            </a:r>
            <a:r>
              <a:rPr kumimoji="0" lang="en-ZA" sz="1200" b="0" i="0"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 at the inaugural Telkom Transformation &amp; Innovation Awards in </a:t>
            </a:r>
            <a:r>
              <a:rPr kumimoji="0" lang="en-ZA" sz="1200" b="0" i="1"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November 2023</a:t>
            </a:r>
          </a:p>
        </p:txBody>
      </p:sp>
      <p:pic>
        <p:nvPicPr>
          <p:cNvPr id="59" name="Picture 58">
            <a:extLst>
              <a:ext uri="{FF2B5EF4-FFF2-40B4-BE49-F238E27FC236}">
                <a16:creationId xmlns:a16="http://schemas.microsoft.com/office/drawing/2014/main" id="{AA32C8DD-33A2-F02D-D57A-873DCEDF91DE}"/>
              </a:ext>
            </a:extLst>
          </p:cNvPr>
          <p:cNvPicPr>
            <a:picLocks noChangeAspect="1"/>
          </p:cNvPicPr>
          <p:nvPr/>
        </p:nvPicPr>
        <p:blipFill>
          <a:blip r:embed="rId4"/>
          <a:stretch>
            <a:fillRect/>
          </a:stretch>
        </p:blipFill>
        <p:spPr>
          <a:xfrm>
            <a:off x="914399" y="738697"/>
            <a:ext cx="5762581" cy="3241452"/>
          </a:xfrm>
          <a:prstGeom prst="rect">
            <a:avLst/>
          </a:prstGeom>
        </p:spPr>
      </p:pic>
    </p:spTree>
    <p:extLst>
      <p:ext uri="{BB962C8B-B14F-4D97-AF65-F5344CB8AC3E}">
        <p14:creationId xmlns:p14="http://schemas.microsoft.com/office/powerpoint/2010/main" val="268136198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Century Gothic</vt:lpstr>
      <vt:lpstr>Montserrat</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Thebi Mhlongo (ML)</dc:creator>
  <cp:lastModifiedBy>Thebi Mhlongo (ML)</cp:lastModifiedBy>
  <cp:revision>1</cp:revision>
  <dcterms:created xsi:type="dcterms:W3CDTF">2024-06-19T09:47:20Z</dcterms:created>
  <dcterms:modified xsi:type="dcterms:W3CDTF">2024-06-19T09:47:53Z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dded8a1c-c47f-481d-9c5c-105aeb9724df</vt:lpwstr>
  </property>
  <property fmtid="{D5CDD505-2E9C-101B-9397-08002B2CF9AE}" pid="3" name="OriginatingUser">
    <vt:lpwstr>Mhlongml</vt:lpwstr>
  </property>
  <property fmtid="{D5CDD505-2E9C-101B-9397-08002B2CF9AE}" pid="4" name="Classification">
    <vt:lpwstr>Internal Use</vt:lpwstr>
  </property>
</Properties>
</file>